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 id="2147483672" r:id="rId2"/>
  </p:sldMasterIdLst>
  <p:notesMasterIdLst>
    <p:notesMasterId r:id="rId30"/>
  </p:notesMasterIdLst>
  <p:sldIdLst>
    <p:sldId id="256" r:id="rId3"/>
    <p:sldId id="272" r:id="rId4"/>
    <p:sldId id="258" r:id="rId5"/>
    <p:sldId id="286" r:id="rId6"/>
    <p:sldId id="270" r:id="rId7"/>
    <p:sldId id="289" r:id="rId8"/>
    <p:sldId id="290" r:id="rId9"/>
    <p:sldId id="291" r:id="rId10"/>
    <p:sldId id="292" r:id="rId11"/>
    <p:sldId id="293" r:id="rId12"/>
    <p:sldId id="294" r:id="rId13"/>
    <p:sldId id="295" r:id="rId14"/>
    <p:sldId id="296" r:id="rId15"/>
    <p:sldId id="297" r:id="rId16"/>
    <p:sldId id="273" r:id="rId17"/>
    <p:sldId id="263" r:id="rId18"/>
    <p:sldId id="274" r:id="rId19"/>
    <p:sldId id="282" r:id="rId20"/>
    <p:sldId id="276" r:id="rId21"/>
    <p:sldId id="283" r:id="rId22"/>
    <p:sldId id="278" r:id="rId23"/>
    <p:sldId id="284" r:id="rId24"/>
    <p:sldId id="280" r:id="rId25"/>
    <p:sldId id="285" r:id="rId26"/>
    <p:sldId id="305" r:id="rId27"/>
    <p:sldId id="269" r:id="rId28"/>
    <p:sldId id="306"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427" autoAdjust="0"/>
  </p:normalViewPr>
  <p:slideViewPr>
    <p:cSldViewPr snapToGrid="0" snapToObjects="1">
      <p:cViewPr>
        <p:scale>
          <a:sx n="97" d="100"/>
          <a:sy n="97" d="100"/>
        </p:scale>
        <p:origin x="-2034" y="-22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2" d="100"/>
          <a:sy n="92" d="100"/>
        </p:scale>
        <p:origin x="-378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61677127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lang="en-US" baseline="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lang="en-US" baseline="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resentation Title with Facets Bottom">
    <p:bg>
      <p:bgPr>
        <a:solidFill>
          <a:srgbClr val="1A9ED9"/>
        </a:solidFill>
        <a:effectLst/>
      </p:bgPr>
    </p:bg>
    <p:spTree>
      <p:nvGrpSpPr>
        <p:cNvPr id="1" name="Shape 16"/>
        <p:cNvGrpSpPr/>
        <p:nvPr/>
      </p:nvGrpSpPr>
      <p:grpSpPr>
        <a:xfrm>
          <a:off x="0" y="0"/>
          <a:ext cx="0" cy="0"/>
          <a:chOff x="0" y="0"/>
          <a:chExt cx="0" cy="0"/>
        </a:xfrm>
      </p:grpSpPr>
      <p:pic>
        <p:nvPicPr>
          <p:cNvPr id="17" name="Shape 17"/>
          <p:cNvPicPr preferRelativeResize="0"/>
          <p:nvPr userDrawn="1"/>
        </p:nvPicPr>
        <p:blipFill rotWithShape="1">
          <a:blip r:embed="rId2">
            <a:alphaModFix/>
          </a:blip>
          <a:srcRect/>
          <a:stretch/>
        </p:blipFill>
        <p:spPr>
          <a:xfrm rot="10800000" flipH="1">
            <a:off x="0" y="57249"/>
            <a:ext cx="9144000" cy="5079900"/>
          </a:xfrm>
          <a:prstGeom prst="rect">
            <a:avLst/>
          </a:prstGeom>
          <a:noFill/>
          <a:ln>
            <a:noFill/>
          </a:ln>
        </p:spPr>
      </p:pic>
      <p:sp>
        <p:nvSpPr>
          <p:cNvPr id="19" name="Shape 19"/>
          <p:cNvSpPr txBox="1">
            <a:spLocks noGrp="1"/>
          </p:cNvSpPr>
          <p:nvPr>
            <p:ph type="title"/>
          </p:nvPr>
        </p:nvSpPr>
        <p:spPr>
          <a:xfrm>
            <a:off x="489175" y="1610800"/>
            <a:ext cx="6300599" cy="1670700"/>
          </a:xfrm>
          <a:prstGeom prst="rect">
            <a:avLst/>
          </a:prstGeom>
        </p:spPr>
        <p:txBody>
          <a:bodyPr lIns="34275" tIns="34275" rIns="34275" bIns="34275" anchor="t" anchorCtr="0"/>
          <a:lstStyle>
            <a:lvl1pPr lvl="0" rtl="0">
              <a:spcBef>
                <a:spcPts val="0"/>
              </a:spcBef>
              <a:buNone/>
              <a:defRPr sz="4800">
                <a:solidFill>
                  <a:srgbClr val="FFFFFF"/>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20" name="Shape 20"/>
          <p:cNvSpPr txBox="1">
            <a:spLocks noGrp="1"/>
          </p:cNvSpPr>
          <p:nvPr>
            <p:ph type="subTitle" idx="1"/>
          </p:nvPr>
        </p:nvSpPr>
        <p:spPr>
          <a:xfrm>
            <a:off x="525575" y="3409575"/>
            <a:ext cx="6619500" cy="1385099"/>
          </a:xfrm>
          <a:prstGeom prst="rect">
            <a:avLst/>
          </a:prstGeom>
        </p:spPr>
        <p:txBody>
          <a:bodyPr lIns="34275" tIns="34275" rIns="34275" bIns="34275" anchor="t" anchorCtr="0"/>
          <a:lstStyle>
            <a:lvl1pPr lvl="0" rtl="0">
              <a:spcBef>
                <a:spcPts val="0"/>
              </a:spcBef>
              <a:buNone/>
              <a:defRPr sz="1800" b="1">
                <a:solidFill>
                  <a:srgbClr val="FFFFFF"/>
                </a:solidFill>
                <a:latin typeface="Roboto Condensed"/>
                <a:ea typeface="Roboto Condensed"/>
                <a:cs typeface="Roboto Condensed"/>
                <a:sym typeface="Roboto Condensed"/>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ection Divider-Blue Comment">
    <p:bg>
      <p:bgPr>
        <a:solidFill>
          <a:srgbClr val="1A9ED9"/>
        </a:solidFill>
        <a:effectLst/>
      </p:bgPr>
    </p:bg>
    <p:spTree>
      <p:nvGrpSpPr>
        <p:cNvPr id="1" name="Shape 134"/>
        <p:cNvGrpSpPr/>
        <p:nvPr/>
      </p:nvGrpSpPr>
      <p:grpSpPr>
        <a:xfrm>
          <a:off x="0" y="0"/>
          <a:ext cx="0" cy="0"/>
          <a:chOff x="0" y="0"/>
          <a:chExt cx="0" cy="0"/>
        </a:xfrm>
      </p:grpSpPr>
      <p:cxnSp>
        <p:nvCxnSpPr>
          <p:cNvPr id="136" name="Shape 136"/>
          <p:cNvCxnSpPr/>
          <p:nvPr/>
        </p:nvCxnSpPr>
        <p:spPr>
          <a:xfrm>
            <a:off x="476250" y="4760918"/>
            <a:ext cx="8097900" cy="0"/>
          </a:xfrm>
          <a:prstGeom prst="straightConnector1">
            <a:avLst/>
          </a:prstGeom>
          <a:noFill/>
          <a:ln w="12700" cap="flat" cmpd="sng">
            <a:solidFill>
              <a:srgbClr val="FFFFFF"/>
            </a:solidFill>
            <a:prstDash val="solid"/>
            <a:miter/>
            <a:headEnd type="none" w="med" len="med"/>
            <a:tailEnd type="none" w="med" len="med"/>
          </a:ln>
        </p:spPr>
      </p:cxnSp>
      <p:sp>
        <p:nvSpPr>
          <p:cNvPr id="137" name="Shape 137"/>
          <p:cNvSpPr txBox="1">
            <a:spLocks noGrp="1"/>
          </p:cNvSpPr>
          <p:nvPr>
            <p:ph type="sldNum" idx="12"/>
          </p:nvPr>
        </p:nvSpPr>
        <p:spPr>
          <a:xfrm>
            <a:off x="8259535" y="4850859"/>
            <a:ext cx="315299" cy="184500"/>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FFFFFF"/>
                </a:solidFill>
                <a:latin typeface="Arial"/>
                <a:ea typeface="Arial"/>
                <a:cs typeface="Arial"/>
                <a:sym typeface="Arial"/>
              </a:rPr>
              <a:t>‹#›</a:t>
            </a:fld>
            <a:endParaRPr lang="en" sz="900" b="0" i="0" u="none" strike="noStrike" cap="none">
              <a:solidFill>
                <a:srgbClr val="FFFFFF"/>
              </a:solidFill>
              <a:latin typeface="Arial"/>
              <a:ea typeface="Arial"/>
              <a:cs typeface="Arial"/>
              <a:sym typeface="Arial"/>
            </a:endParaRPr>
          </a:p>
        </p:txBody>
      </p:sp>
      <p:pic>
        <p:nvPicPr>
          <p:cNvPr id="138" name="Shape 138"/>
          <p:cNvPicPr preferRelativeResize="0"/>
          <p:nvPr/>
        </p:nvPicPr>
        <p:blipFill rotWithShape="1">
          <a:blip r:embed="rId2">
            <a:alphaModFix/>
          </a:blip>
          <a:srcRect/>
          <a:stretch/>
        </p:blipFill>
        <p:spPr>
          <a:xfrm>
            <a:off x="495300" y="3459255"/>
            <a:ext cx="1033500" cy="214200"/>
          </a:xfrm>
          <a:prstGeom prst="rect">
            <a:avLst/>
          </a:prstGeom>
          <a:noFill/>
          <a:ln>
            <a:noFill/>
          </a:ln>
        </p:spPr>
      </p:pic>
      <p:sp>
        <p:nvSpPr>
          <p:cNvPr id="139" name="Shape 139"/>
          <p:cNvSpPr txBox="1">
            <a:spLocks noGrp="1"/>
          </p:cNvSpPr>
          <p:nvPr>
            <p:ph type="subTitle" idx="1"/>
          </p:nvPr>
        </p:nvSpPr>
        <p:spPr>
          <a:xfrm>
            <a:off x="525575" y="513975"/>
            <a:ext cx="6619500" cy="1385099"/>
          </a:xfrm>
          <a:prstGeom prst="rect">
            <a:avLst/>
          </a:prstGeom>
        </p:spPr>
        <p:txBody>
          <a:bodyPr lIns="34275" tIns="34275" rIns="34275" bIns="34275" anchor="t" anchorCtr="0"/>
          <a:lstStyle>
            <a:lvl1pPr lvl="0" rtl="0">
              <a:spcBef>
                <a:spcPts val="0"/>
              </a:spcBef>
              <a:buNone/>
              <a:defRPr sz="1800" b="1">
                <a:solidFill>
                  <a:srgbClr val="FFFFFF"/>
                </a:solidFill>
                <a:latin typeface="Roboto Condensed"/>
                <a:ea typeface="Roboto Condensed"/>
                <a:cs typeface="Roboto Condensed"/>
                <a:sym typeface="Roboto Condensed"/>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140" name="Shape 140"/>
          <p:cNvSpPr txBox="1">
            <a:spLocks noGrp="1"/>
          </p:cNvSpPr>
          <p:nvPr>
            <p:ph type="title"/>
          </p:nvPr>
        </p:nvSpPr>
        <p:spPr>
          <a:xfrm>
            <a:off x="495300" y="1044600"/>
            <a:ext cx="8167199" cy="2289300"/>
          </a:xfrm>
          <a:prstGeom prst="rect">
            <a:avLst/>
          </a:prstGeom>
        </p:spPr>
        <p:txBody>
          <a:bodyPr lIns="34275" tIns="34275" rIns="34275" bIns="34275" anchor="t" anchorCtr="0"/>
          <a:lstStyle>
            <a:lvl1pPr lvl="0" rtl="0">
              <a:spcBef>
                <a:spcPts val="0"/>
              </a:spcBef>
              <a:buNone/>
              <a:defRPr sz="4800">
                <a:solidFill>
                  <a:srgbClr val="FFFFFF"/>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8" name="TextBox 7"/>
          <p:cNvSpPr txBox="1"/>
          <p:nvPr userDrawn="1"/>
        </p:nvSpPr>
        <p:spPr>
          <a:xfrm>
            <a:off x="412025" y="4825049"/>
            <a:ext cx="1587018" cy="276999"/>
          </a:xfrm>
          <a:prstGeom prst="rect">
            <a:avLst/>
          </a:prstGeom>
          <a:noFill/>
        </p:spPr>
        <p:txBody>
          <a:bodyPr wrap="none" rtlCol="0">
            <a:spAutoFit/>
          </a:bodyPr>
          <a:lstStyle/>
          <a:p>
            <a:r>
              <a:rPr lang="en-US" sz="1200" dirty="0" smtClean="0">
                <a:solidFill>
                  <a:srgbClr val="FFFFFF"/>
                </a:solidFill>
              </a:rPr>
              <a:t>YOUR</a:t>
            </a:r>
            <a:r>
              <a:rPr lang="en-US" sz="1200" baseline="0" dirty="0" smtClean="0">
                <a:solidFill>
                  <a:srgbClr val="FFFFFF"/>
                </a:solidFill>
              </a:rPr>
              <a:t> LOGO HERE</a:t>
            </a:r>
            <a:endParaRPr lang="en-US" sz="1200" dirty="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ection divider - Dark Facets">
    <p:bg>
      <p:bgPr>
        <a:solidFill>
          <a:srgbClr val="002A3A"/>
        </a:solidFill>
        <a:effectLst/>
      </p:bgPr>
    </p:bg>
    <p:spTree>
      <p:nvGrpSpPr>
        <p:cNvPr id="1" name="Shape 141"/>
        <p:cNvGrpSpPr/>
        <p:nvPr/>
      </p:nvGrpSpPr>
      <p:grpSpPr>
        <a:xfrm>
          <a:off x="0" y="0"/>
          <a:ext cx="0" cy="0"/>
          <a:chOff x="0" y="0"/>
          <a:chExt cx="0" cy="0"/>
        </a:xfrm>
      </p:grpSpPr>
      <p:pic>
        <p:nvPicPr>
          <p:cNvPr id="142" name="Shape 142"/>
          <p:cNvPicPr preferRelativeResize="0"/>
          <p:nvPr/>
        </p:nvPicPr>
        <p:blipFill rotWithShape="1">
          <a:blip r:embed="rId2">
            <a:alphaModFix amt="54000"/>
          </a:blip>
          <a:srcRect/>
          <a:stretch/>
        </p:blipFill>
        <p:spPr>
          <a:xfrm>
            <a:off x="0" y="-4762"/>
            <a:ext cx="9144000" cy="5148299"/>
          </a:xfrm>
          <a:prstGeom prst="rect">
            <a:avLst/>
          </a:prstGeom>
          <a:noFill/>
          <a:ln>
            <a:noFill/>
          </a:ln>
        </p:spPr>
      </p:pic>
      <p:cxnSp>
        <p:nvCxnSpPr>
          <p:cNvPr id="144" name="Shape 144"/>
          <p:cNvCxnSpPr/>
          <p:nvPr/>
        </p:nvCxnSpPr>
        <p:spPr>
          <a:xfrm>
            <a:off x="476250" y="4760918"/>
            <a:ext cx="8097900" cy="0"/>
          </a:xfrm>
          <a:prstGeom prst="straightConnector1">
            <a:avLst/>
          </a:prstGeom>
          <a:noFill/>
          <a:ln w="12700" cap="flat" cmpd="sng">
            <a:solidFill>
              <a:srgbClr val="FFFFFF"/>
            </a:solidFill>
            <a:prstDash val="solid"/>
            <a:miter/>
            <a:headEnd type="none" w="med" len="med"/>
            <a:tailEnd type="none" w="med" len="med"/>
          </a:ln>
        </p:spPr>
      </p:cxnSp>
      <p:sp>
        <p:nvSpPr>
          <p:cNvPr id="145" name="Shape 145"/>
          <p:cNvSpPr txBox="1">
            <a:spLocks noGrp="1"/>
          </p:cNvSpPr>
          <p:nvPr>
            <p:ph type="sldNum" idx="12"/>
          </p:nvPr>
        </p:nvSpPr>
        <p:spPr>
          <a:xfrm>
            <a:off x="8259535" y="4859813"/>
            <a:ext cx="315299" cy="176099"/>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FFFFFF"/>
                </a:solidFill>
                <a:latin typeface="Arial"/>
                <a:ea typeface="Arial"/>
                <a:cs typeface="Arial"/>
                <a:sym typeface="Arial"/>
              </a:rPr>
              <a:t>‹#›</a:t>
            </a:fld>
            <a:endParaRPr lang="en" sz="900" b="0" i="0" u="none" strike="noStrike" cap="none">
              <a:solidFill>
                <a:srgbClr val="FFFFFF"/>
              </a:solidFill>
              <a:latin typeface="Arial"/>
              <a:ea typeface="Arial"/>
              <a:cs typeface="Arial"/>
              <a:sym typeface="Arial"/>
            </a:endParaRPr>
          </a:p>
        </p:txBody>
      </p:sp>
      <p:pic>
        <p:nvPicPr>
          <p:cNvPr id="146" name="Shape 146"/>
          <p:cNvPicPr preferRelativeResize="0"/>
          <p:nvPr/>
        </p:nvPicPr>
        <p:blipFill rotWithShape="1">
          <a:blip r:embed="rId3">
            <a:alphaModFix/>
          </a:blip>
          <a:srcRect/>
          <a:stretch/>
        </p:blipFill>
        <p:spPr>
          <a:xfrm>
            <a:off x="495300" y="457200"/>
            <a:ext cx="1033500" cy="214200"/>
          </a:xfrm>
          <a:prstGeom prst="rect">
            <a:avLst/>
          </a:prstGeom>
          <a:noFill/>
          <a:ln>
            <a:noFill/>
          </a:ln>
        </p:spPr>
      </p:pic>
      <p:sp>
        <p:nvSpPr>
          <p:cNvPr id="147" name="Shape 147"/>
          <p:cNvSpPr txBox="1">
            <a:spLocks noGrp="1"/>
          </p:cNvSpPr>
          <p:nvPr>
            <p:ph type="subTitle" idx="1"/>
          </p:nvPr>
        </p:nvSpPr>
        <p:spPr>
          <a:xfrm>
            <a:off x="476550" y="3409575"/>
            <a:ext cx="6592200" cy="1385099"/>
          </a:xfrm>
          <a:prstGeom prst="rect">
            <a:avLst/>
          </a:prstGeom>
        </p:spPr>
        <p:txBody>
          <a:bodyPr lIns="34275" tIns="34275" rIns="34275" bIns="34275" anchor="t" anchorCtr="0"/>
          <a:lstStyle>
            <a:lvl1pPr lvl="0" rtl="0">
              <a:spcBef>
                <a:spcPts val="0"/>
              </a:spcBef>
              <a:buNone/>
              <a:defRPr sz="1800" b="1">
                <a:solidFill>
                  <a:srgbClr val="FFFFFF"/>
                </a:solidFill>
                <a:latin typeface="Roboto Condensed"/>
                <a:ea typeface="Roboto Condensed"/>
                <a:cs typeface="Roboto Condensed"/>
                <a:sym typeface="Roboto Condensed"/>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148" name="Shape 148"/>
          <p:cNvSpPr txBox="1">
            <a:spLocks noGrp="1"/>
          </p:cNvSpPr>
          <p:nvPr>
            <p:ph type="title"/>
          </p:nvPr>
        </p:nvSpPr>
        <p:spPr>
          <a:xfrm>
            <a:off x="476250" y="816000"/>
            <a:ext cx="8186400" cy="2289300"/>
          </a:xfrm>
          <a:prstGeom prst="rect">
            <a:avLst/>
          </a:prstGeom>
        </p:spPr>
        <p:txBody>
          <a:bodyPr lIns="34275" tIns="34275" rIns="34275" bIns="34275" anchor="t" anchorCtr="0"/>
          <a:lstStyle>
            <a:lvl1pPr lvl="0" rtl="0">
              <a:spcBef>
                <a:spcPts val="0"/>
              </a:spcBef>
              <a:buNone/>
              <a:defRPr sz="4800">
                <a:solidFill>
                  <a:srgbClr val="FFFFFF"/>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9" name="TextBox 8"/>
          <p:cNvSpPr txBox="1"/>
          <p:nvPr userDrawn="1"/>
        </p:nvSpPr>
        <p:spPr>
          <a:xfrm>
            <a:off x="412025" y="4825049"/>
            <a:ext cx="1587018" cy="276999"/>
          </a:xfrm>
          <a:prstGeom prst="rect">
            <a:avLst/>
          </a:prstGeom>
          <a:noFill/>
        </p:spPr>
        <p:txBody>
          <a:bodyPr wrap="none" rtlCol="0">
            <a:spAutoFit/>
          </a:bodyPr>
          <a:lstStyle/>
          <a:p>
            <a:r>
              <a:rPr lang="en-US" sz="1200" dirty="0" smtClean="0">
                <a:solidFill>
                  <a:srgbClr val="FFFFFF"/>
                </a:solidFill>
              </a:rPr>
              <a:t>YOUR</a:t>
            </a:r>
            <a:r>
              <a:rPr lang="en-US" sz="1200" baseline="0" dirty="0" smtClean="0">
                <a:solidFill>
                  <a:srgbClr val="FFFFFF"/>
                </a:solidFill>
              </a:rPr>
              <a:t> LOGO HERE</a:t>
            </a:r>
            <a:endParaRPr lang="en-US" sz="1200"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2 with Facets">
    <p:bg>
      <p:bgPr>
        <a:solidFill>
          <a:srgbClr val="54C1C1"/>
        </a:solidFill>
        <a:effectLst/>
      </p:bgPr>
    </p:bg>
    <p:spTree>
      <p:nvGrpSpPr>
        <p:cNvPr id="1" name="Shape 149"/>
        <p:cNvGrpSpPr/>
        <p:nvPr/>
      </p:nvGrpSpPr>
      <p:grpSpPr>
        <a:xfrm>
          <a:off x="0" y="0"/>
          <a:ext cx="0" cy="0"/>
          <a:chOff x="0" y="0"/>
          <a:chExt cx="0" cy="0"/>
        </a:xfrm>
      </p:grpSpPr>
      <p:pic>
        <p:nvPicPr>
          <p:cNvPr id="150" name="Shape 150"/>
          <p:cNvPicPr preferRelativeResize="0"/>
          <p:nvPr/>
        </p:nvPicPr>
        <p:blipFill rotWithShape="1">
          <a:blip r:embed="rId2">
            <a:alphaModFix/>
          </a:blip>
          <a:srcRect/>
          <a:stretch/>
        </p:blipFill>
        <p:spPr>
          <a:xfrm>
            <a:off x="0" y="63499"/>
            <a:ext cx="9144000" cy="5079900"/>
          </a:xfrm>
          <a:prstGeom prst="rect">
            <a:avLst/>
          </a:prstGeom>
          <a:noFill/>
          <a:ln>
            <a:noFill/>
          </a:ln>
        </p:spPr>
      </p:pic>
      <p:cxnSp>
        <p:nvCxnSpPr>
          <p:cNvPr id="152" name="Shape 152"/>
          <p:cNvCxnSpPr/>
          <p:nvPr/>
        </p:nvCxnSpPr>
        <p:spPr>
          <a:xfrm>
            <a:off x="476250" y="4760918"/>
            <a:ext cx="8097900" cy="0"/>
          </a:xfrm>
          <a:prstGeom prst="straightConnector1">
            <a:avLst/>
          </a:prstGeom>
          <a:noFill/>
          <a:ln w="12700" cap="flat" cmpd="sng">
            <a:solidFill>
              <a:srgbClr val="FFFFFF"/>
            </a:solidFill>
            <a:prstDash val="solid"/>
            <a:miter/>
            <a:headEnd type="none" w="med" len="med"/>
            <a:tailEnd type="none" w="med" len="med"/>
          </a:ln>
        </p:spPr>
      </p:cxnSp>
      <p:sp>
        <p:nvSpPr>
          <p:cNvPr id="153" name="Shape 153"/>
          <p:cNvSpPr txBox="1">
            <a:spLocks noGrp="1"/>
          </p:cNvSpPr>
          <p:nvPr>
            <p:ph type="sldNum" idx="12"/>
          </p:nvPr>
        </p:nvSpPr>
        <p:spPr>
          <a:xfrm>
            <a:off x="8279946" y="4850859"/>
            <a:ext cx="294900" cy="184500"/>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chemeClr val="lt1"/>
                </a:solidFill>
                <a:latin typeface="Arial"/>
                <a:ea typeface="Arial"/>
                <a:cs typeface="Arial"/>
                <a:sym typeface="Arial"/>
              </a:rPr>
              <a:t>‹#›</a:t>
            </a:fld>
            <a:endParaRPr lang="en" sz="900" b="0" i="0" u="none" strike="noStrike" cap="none">
              <a:solidFill>
                <a:schemeClr val="lt1"/>
              </a:solidFill>
              <a:latin typeface="Arial"/>
              <a:ea typeface="Arial"/>
              <a:cs typeface="Arial"/>
              <a:sym typeface="Arial"/>
            </a:endParaRPr>
          </a:p>
        </p:txBody>
      </p:sp>
      <p:pic>
        <p:nvPicPr>
          <p:cNvPr id="154" name="Shape 154"/>
          <p:cNvPicPr preferRelativeResize="0"/>
          <p:nvPr/>
        </p:nvPicPr>
        <p:blipFill rotWithShape="1">
          <a:blip r:embed="rId3">
            <a:alphaModFix/>
          </a:blip>
          <a:srcRect l="36336" t="18975" r="36110" b="62086"/>
          <a:stretch/>
        </p:blipFill>
        <p:spPr>
          <a:xfrm>
            <a:off x="378929" y="1064418"/>
            <a:ext cx="800099" cy="714300"/>
          </a:xfrm>
          <a:prstGeom prst="rect">
            <a:avLst/>
          </a:prstGeom>
          <a:noFill/>
          <a:ln>
            <a:noFill/>
          </a:ln>
        </p:spPr>
      </p:pic>
      <p:sp>
        <p:nvSpPr>
          <p:cNvPr id="155" name="Shape 155"/>
          <p:cNvSpPr txBox="1">
            <a:spLocks noGrp="1"/>
          </p:cNvSpPr>
          <p:nvPr>
            <p:ph type="title"/>
          </p:nvPr>
        </p:nvSpPr>
        <p:spPr>
          <a:xfrm>
            <a:off x="412025" y="1578000"/>
            <a:ext cx="8097900" cy="2289300"/>
          </a:xfrm>
          <a:prstGeom prst="rect">
            <a:avLst/>
          </a:prstGeom>
        </p:spPr>
        <p:txBody>
          <a:bodyPr lIns="34275" tIns="34275" rIns="34275" bIns="34275" anchor="t" anchorCtr="0"/>
          <a:lstStyle>
            <a:lvl1pPr lvl="0" rtl="0">
              <a:spcBef>
                <a:spcPts val="0"/>
              </a:spcBef>
              <a:buNone/>
              <a:defRPr sz="4800">
                <a:solidFill>
                  <a:srgbClr val="FFFFFF"/>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156" name="Shape 156"/>
          <p:cNvSpPr txBox="1">
            <a:spLocks noGrp="1"/>
          </p:cNvSpPr>
          <p:nvPr>
            <p:ph type="subTitle" idx="1"/>
          </p:nvPr>
        </p:nvSpPr>
        <p:spPr>
          <a:xfrm>
            <a:off x="476550" y="3409575"/>
            <a:ext cx="6592200" cy="1385099"/>
          </a:xfrm>
          <a:prstGeom prst="rect">
            <a:avLst/>
          </a:prstGeom>
        </p:spPr>
        <p:txBody>
          <a:bodyPr lIns="34275" tIns="34275" rIns="34275" bIns="34275" anchor="t" anchorCtr="0"/>
          <a:lstStyle>
            <a:lvl1pPr lvl="0" rtl="0">
              <a:spcBef>
                <a:spcPts val="0"/>
              </a:spcBef>
              <a:buNone/>
              <a:defRPr sz="1800" b="1">
                <a:solidFill>
                  <a:srgbClr val="FFFFFF"/>
                </a:solidFill>
                <a:latin typeface="Roboto Condensed"/>
                <a:ea typeface="Roboto Condensed"/>
                <a:cs typeface="Roboto Condensed"/>
                <a:sym typeface="Roboto Condensed"/>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9" name="TextBox 8"/>
          <p:cNvSpPr txBox="1"/>
          <p:nvPr userDrawn="1"/>
        </p:nvSpPr>
        <p:spPr>
          <a:xfrm>
            <a:off x="412025" y="4825049"/>
            <a:ext cx="1587018" cy="276999"/>
          </a:xfrm>
          <a:prstGeom prst="rect">
            <a:avLst/>
          </a:prstGeom>
          <a:noFill/>
        </p:spPr>
        <p:txBody>
          <a:bodyPr wrap="none" rtlCol="0">
            <a:spAutoFit/>
          </a:bodyPr>
          <a:lstStyle/>
          <a:p>
            <a:r>
              <a:rPr lang="en-US" sz="1200" dirty="0" smtClean="0">
                <a:solidFill>
                  <a:srgbClr val="FFFFFF"/>
                </a:solidFill>
              </a:rPr>
              <a:t>YOUR</a:t>
            </a:r>
            <a:r>
              <a:rPr lang="en-US" sz="1200" baseline="0" dirty="0" smtClean="0">
                <a:solidFill>
                  <a:srgbClr val="FFFFFF"/>
                </a:solidFill>
              </a:rPr>
              <a:t> LOGO HERE</a:t>
            </a:r>
            <a:endParaRPr lang="en-US" sz="1200" dirty="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mp; Bullets-Plain Dark">
    <p:bg>
      <p:bgPr>
        <a:solidFill>
          <a:srgbClr val="002A3A"/>
        </a:solidFill>
        <a:effectLst/>
      </p:bgPr>
    </p:bg>
    <p:spTree>
      <p:nvGrpSpPr>
        <p:cNvPr id="1" name="Shape 163"/>
        <p:cNvGrpSpPr/>
        <p:nvPr/>
      </p:nvGrpSpPr>
      <p:grpSpPr>
        <a:xfrm>
          <a:off x="0" y="0"/>
          <a:ext cx="0" cy="0"/>
          <a:chOff x="0" y="0"/>
          <a:chExt cx="0" cy="0"/>
        </a:xfrm>
      </p:grpSpPr>
      <p:cxnSp>
        <p:nvCxnSpPr>
          <p:cNvPr id="164" name="Shape 164"/>
          <p:cNvCxnSpPr/>
          <p:nvPr/>
        </p:nvCxnSpPr>
        <p:spPr>
          <a:xfrm>
            <a:off x="476250" y="4760918"/>
            <a:ext cx="8097900" cy="0"/>
          </a:xfrm>
          <a:prstGeom prst="straightConnector1">
            <a:avLst/>
          </a:prstGeom>
          <a:noFill/>
          <a:ln w="12700" cap="flat" cmpd="sng">
            <a:solidFill>
              <a:srgbClr val="199ED9"/>
            </a:solidFill>
            <a:prstDash val="solid"/>
            <a:miter/>
            <a:headEnd type="none" w="med" len="med"/>
            <a:tailEnd type="none" w="med" len="med"/>
          </a:ln>
        </p:spPr>
      </p:cxnSp>
      <p:sp>
        <p:nvSpPr>
          <p:cNvPr id="166" name="Shape 166"/>
          <p:cNvSpPr txBox="1">
            <a:spLocks noGrp="1"/>
          </p:cNvSpPr>
          <p:nvPr>
            <p:ph type="sldNum" idx="12"/>
          </p:nvPr>
        </p:nvSpPr>
        <p:spPr>
          <a:xfrm>
            <a:off x="8209654" y="4859813"/>
            <a:ext cx="367799" cy="176099"/>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199ED9"/>
                </a:solidFill>
                <a:latin typeface="Arial"/>
                <a:ea typeface="Arial"/>
                <a:cs typeface="Arial"/>
                <a:sym typeface="Arial"/>
              </a:rPr>
              <a:t>‹#›</a:t>
            </a:fld>
            <a:endParaRPr lang="en" sz="900" b="0" i="0" u="none" strike="noStrike" cap="none">
              <a:solidFill>
                <a:srgbClr val="199ED9"/>
              </a:solidFill>
              <a:latin typeface="Arial"/>
              <a:ea typeface="Arial"/>
              <a:cs typeface="Arial"/>
              <a:sym typeface="Arial"/>
            </a:endParaRPr>
          </a:p>
        </p:txBody>
      </p:sp>
      <p:sp>
        <p:nvSpPr>
          <p:cNvPr id="167" name="Shape 167"/>
          <p:cNvSpPr txBox="1">
            <a:spLocks noGrp="1"/>
          </p:cNvSpPr>
          <p:nvPr>
            <p:ph type="body" idx="1"/>
          </p:nvPr>
        </p:nvSpPr>
        <p:spPr>
          <a:xfrm>
            <a:off x="470551" y="1349573"/>
            <a:ext cx="8216099" cy="3298499"/>
          </a:xfrm>
          <a:prstGeom prst="rect">
            <a:avLst/>
          </a:prstGeom>
          <a:noFill/>
          <a:ln>
            <a:noFill/>
          </a:ln>
        </p:spPr>
        <p:txBody>
          <a:bodyPr lIns="34275" tIns="34275" rIns="34275" bIns="34275" anchor="t" anchorCtr="0"/>
          <a:lstStyle>
            <a:lvl1pPr marL="177800" lvl="0" indent="-88900" rtl="0">
              <a:spcBef>
                <a:spcPts val="0"/>
              </a:spcBef>
              <a:spcAft>
                <a:spcPts val="1500"/>
              </a:spcAft>
              <a:buClr>
                <a:srgbClr val="FFFFFF"/>
              </a:buClr>
              <a:buFont typeface="Arial"/>
              <a:buChar char="•"/>
              <a:defRPr>
                <a:solidFill>
                  <a:srgbClr val="FFFFFF"/>
                </a:solidFill>
              </a:defRPr>
            </a:lvl1pPr>
            <a:lvl2pPr marL="342900" lvl="1" indent="-88900" rtl="0">
              <a:spcBef>
                <a:spcPts val="0"/>
              </a:spcBef>
              <a:spcAft>
                <a:spcPts val="1500"/>
              </a:spcAft>
              <a:buClr>
                <a:srgbClr val="FFFFFF"/>
              </a:buClr>
              <a:buFont typeface="Arial"/>
              <a:buChar char="•"/>
              <a:defRPr>
                <a:solidFill>
                  <a:srgbClr val="FFFFFF"/>
                </a:solidFill>
              </a:defRPr>
            </a:lvl2pPr>
            <a:lvl3pPr marL="520700" lvl="2" indent="-88900" rtl="0">
              <a:spcBef>
                <a:spcPts val="0"/>
              </a:spcBef>
              <a:spcAft>
                <a:spcPts val="1500"/>
              </a:spcAft>
              <a:buClr>
                <a:srgbClr val="FFFFFF"/>
              </a:buClr>
              <a:buFont typeface="Arial"/>
              <a:buChar char="•"/>
              <a:defRPr>
                <a:solidFill>
                  <a:srgbClr val="FFFFFF"/>
                </a:solidFill>
              </a:defRPr>
            </a:lvl3pPr>
            <a:lvl4pPr marL="215900" lvl="3" indent="-101600" rtl="0">
              <a:spcBef>
                <a:spcPts val="0"/>
              </a:spcBef>
              <a:buClr>
                <a:srgbClr val="FFFFFF"/>
              </a:buClr>
              <a:buFont typeface="Arial"/>
              <a:buChar char="•"/>
              <a:defRPr>
                <a:solidFill>
                  <a:srgbClr val="FFFFFF"/>
                </a:solidFill>
              </a:defRPr>
            </a:lvl4pPr>
            <a:lvl5pPr marL="215900" lvl="4" indent="-101600" rtl="0">
              <a:spcBef>
                <a:spcPts val="0"/>
              </a:spcBef>
              <a:buClr>
                <a:srgbClr val="FFFFFF"/>
              </a:buClr>
              <a:buFont typeface="Arial"/>
              <a:buChar cha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168" name="Shape 168"/>
          <p:cNvSpPr txBox="1">
            <a:spLocks noGrp="1"/>
          </p:cNvSpPr>
          <p:nvPr>
            <p:ph type="title"/>
          </p:nvPr>
        </p:nvSpPr>
        <p:spPr>
          <a:xfrm>
            <a:off x="459200" y="313125"/>
            <a:ext cx="8097900" cy="734400"/>
          </a:xfrm>
          <a:prstGeom prst="rect">
            <a:avLst/>
          </a:prstGeom>
        </p:spPr>
        <p:txBody>
          <a:bodyPr lIns="34275" tIns="34275" rIns="34275" bIns="34275" anchor="t" anchorCtr="0"/>
          <a:lstStyle>
            <a:lvl1pPr lvl="0" rtl="0">
              <a:spcBef>
                <a:spcPts val="0"/>
              </a:spcBef>
              <a:buNone/>
              <a:defRPr>
                <a:solidFill>
                  <a:srgbClr val="54C1C1"/>
                </a:solidFill>
              </a:defRPr>
            </a:lvl1pPr>
            <a:lvl2pPr lvl="1" rtl="0">
              <a:spcBef>
                <a:spcPts val="0"/>
              </a:spcBef>
              <a:buNone/>
              <a:defRPr>
                <a:solidFill>
                  <a:srgbClr val="54C1C1"/>
                </a:solidFill>
              </a:defRPr>
            </a:lvl2pPr>
            <a:lvl3pPr lvl="2" rtl="0">
              <a:spcBef>
                <a:spcPts val="0"/>
              </a:spcBef>
              <a:buNone/>
              <a:defRPr>
                <a:solidFill>
                  <a:srgbClr val="54C1C1"/>
                </a:solidFill>
              </a:defRPr>
            </a:lvl3pPr>
            <a:lvl4pPr lvl="3" rtl="0">
              <a:spcBef>
                <a:spcPts val="0"/>
              </a:spcBef>
              <a:buNone/>
              <a:defRPr>
                <a:solidFill>
                  <a:srgbClr val="54C1C1"/>
                </a:solidFill>
              </a:defRPr>
            </a:lvl4pPr>
            <a:lvl5pPr lvl="4" rtl="0">
              <a:spcBef>
                <a:spcPts val="0"/>
              </a:spcBef>
              <a:buNone/>
              <a:defRPr>
                <a:solidFill>
                  <a:srgbClr val="54C1C1"/>
                </a:solidFill>
              </a:defRPr>
            </a:lvl5pPr>
            <a:lvl6pPr lvl="5" rtl="0">
              <a:spcBef>
                <a:spcPts val="0"/>
              </a:spcBef>
              <a:buNone/>
              <a:defRPr>
                <a:solidFill>
                  <a:srgbClr val="54C1C1"/>
                </a:solidFill>
              </a:defRPr>
            </a:lvl6pPr>
            <a:lvl7pPr lvl="6" rtl="0">
              <a:spcBef>
                <a:spcPts val="0"/>
              </a:spcBef>
              <a:buNone/>
              <a:defRPr>
                <a:solidFill>
                  <a:srgbClr val="54C1C1"/>
                </a:solidFill>
              </a:defRPr>
            </a:lvl7pPr>
            <a:lvl8pPr lvl="7" rtl="0">
              <a:spcBef>
                <a:spcPts val="0"/>
              </a:spcBef>
              <a:buNone/>
              <a:defRPr>
                <a:solidFill>
                  <a:srgbClr val="54C1C1"/>
                </a:solidFill>
              </a:defRPr>
            </a:lvl8pPr>
            <a:lvl9pPr lvl="8" rtl="0">
              <a:spcBef>
                <a:spcPts val="0"/>
              </a:spcBef>
              <a:buNone/>
              <a:defRPr>
                <a:solidFill>
                  <a:srgbClr val="54C1C1"/>
                </a:solidFill>
              </a:defRPr>
            </a:lvl9pPr>
          </a:lstStyle>
          <a:p>
            <a:endParaRPr/>
          </a:p>
        </p:txBody>
      </p:sp>
      <p:sp>
        <p:nvSpPr>
          <p:cNvPr id="7" name="TextBox 6"/>
          <p:cNvSpPr txBox="1"/>
          <p:nvPr userDrawn="1"/>
        </p:nvSpPr>
        <p:spPr>
          <a:xfrm>
            <a:off x="412025" y="4825049"/>
            <a:ext cx="1587018" cy="276999"/>
          </a:xfrm>
          <a:prstGeom prst="rect">
            <a:avLst/>
          </a:prstGeom>
          <a:noFill/>
        </p:spPr>
        <p:txBody>
          <a:bodyPr wrap="none" rtlCol="0">
            <a:spAutoFit/>
          </a:bodyPr>
          <a:lstStyle/>
          <a:p>
            <a:r>
              <a:rPr lang="en-US" sz="1200" dirty="0" smtClean="0">
                <a:solidFill>
                  <a:srgbClr val="FFFFFF"/>
                </a:solidFill>
              </a:rPr>
              <a:t>YOUR</a:t>
            </a:r>
            <a:r>
              <a:rPr lang="en-US" sz="1200" baseline="0" dirty="0" smtClean="0">
                <a:solidFill>
                  <a:srgbClr val="FFFFFF"/>
                </a:solidFill>
              </a:rPr>
              <a:t> LOGO HERE</a:t>
            </a:r>
            <a:endParaRPr lang="en-US" sz="1200" dirty="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F11D4B-456D-4B9C-AF38-A25DADD240AB}"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2723790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F11D4B-456D-4B9C-AF38-A25DADD240AB}"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1767226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F11D4B-456D-4B9C-AF38-A25DADD240AB}"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1486523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F11D4B-456D-4B9C-AF38-A25DADD240AB}"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3782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F11D4B-456D-4B9C-AF38-A25DADD240AB}" type="datetimeFigureOut">
              <a:rPr lang="en-US" smtClean="0"/>
              <a:t>5/16/2017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166254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F11D4B-456D-4B9C-AF38-A25DADD240AB}" type="datetimeFigureOut">
              <a:rPr lang="en-US" smtClean="0"/>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86768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ection Divider-Teal with Facets">
    <p:bg>
      <p:bgPr>
        <a:solidFill>
          <a:srgbClr val="54C1C1"/>
        </a:solidFill>
        <a:effectLst/>
      </p:bgPr>
    </p:bg>
    <p:spTree>
      <p:nvGrpSpPr>
        <p:cNvPr id="1" name="Shape 21"/>
        <p:cNvGrpSpPr/>
        <p:nvPr/>
      </p:nvGrpSpPr>
      <p:grpSpPr>
        <a:xfrm>
          <a:off x="0" y="0"/>
          <a:ext cx="0" cy="0"/>
          <a:chOff x="0" y="0"/>
          <a:chExt cx="0" cy="0"/>
        </a:xfrm>
      </p:grpSpPr>
      <p:pic>
        <p:nvPicPr>
          <p:cNvPr id="22" name="Shape 22"/>
          <p:cNvPicPr preferRelativeResize="0"/>
          <p:nvPr/>
        </p:nvPicPr>
        <p:blipFill rotWithShape="1">
          <a:blip r:embed="rId2">
            <a:alphaModFix/>
          </a:blip>
          <a:srcRect/>
          <a:stretch/>
        </p:blipFill>
        <p:spPr>
          <a:xfrm>
            <a:off x="0" y="0"/>
            <a:ext cx="9144000" cy="5143499"/>
          </a:xfrm>
          <a:prstGeom prst="rect">
            <a:avLst/>
          </a:prstGeom>
          <a:noFill/>
          <a:ln>
            <a:noFill/>
          </a:ln>
        </p:spPr>
      </p:pic>
      <p:cxnSp>
        <p:nvCxnSpPr>
          <p:cNvPr id="24" name="Shape 24"/>
          <p:cNvCxnSpPr/>
          <p:nvPr/>
        </p:nvCxnSpPr>
        <p:spPr>
          <a:xfrm>
            <a:off x="476250" y="4760918"/>
            <a:ext cx="8097900" cy="0"/>
          </a:xfrm>
          <a:prstGeom prst="straightConnector1">
            <a:avLst/>
          </a:prstGeom>
          <a:noFill/>
          <a:ln w="12700" cap="flat" cmpd="sng">
            <a:solidFill>
              <a:srgbClr val="FFFFFF"/>
            </a:solidFill>
            <a:prstDash val="solid"/>
            <a:miter/>
            <a:headEnd type="none" w="med" len="med"/>
            <a:tailEnd type="none" w="med" len="med"/>
          </a:ln>
        </p:spPr>
      </p:cxnSp>
      <p:sp>
        <p:nvSpPr>
          <p:cNvPr id="25" name="Shape 25"/>
          <p:cNvSpPr txBox="1">
            <a:spLocks noGrp="1"/>
          </p:cNvSpPr>
          <p:nvPr>
            <p:ph type="sldNum" idx="12"/>
          </p:nvPr>
        </p:nvSpPr>
        <p:spPr>
          <a:xfrm>
            <a:off x="8279946" y="4850859"/>
            <a:ext cx="294900" cy="184500"/>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chemeClr val="lt1"/>
                </a:solidFill>
                <a:latin typeface="Arial"/>
                <a:ea typeface="Arial"/>
                <a:cs typeface="Arial"/>
                <a:sym typeface="Arial"/>
              </a:rPr>
              <a:t>‹#›</a:t>
            </a:fld>
            <a:endParaRPr lang="en" sz="900" b="0" i="0" u="none" strike="noStrike" cap="none">
              <a:solidFill>
                <a:schemeClr val="lt1"/>
              </a:solidFill>
              <a:latin typeface="Arial"/>
              <a:ea typeface="Arial"/>
              <a:cs typeface="Arial"/>
              <a:sym typeface="Arial"/>
            </a:endParaRPr>
          </a:p>
        </p:txBody>
      </p:sp>
      <p:pic>
        <p:nvPicPr>
          <p:cNvPr id="26" name="Shape 26"/>
          <p:cNvPicPr preferRelativeResize="0"/>
          <p:nvPr/>
        </p:nvPicPr>
        <p:blipFill rotWithShape="1">
          <a:blip r:embed="rId3">
            <a:alphaModFix/>
          </a:blip>
          <a:srcRect/>
          <a:stretch/>
        </p:blipFill>
        <p:spPr>
          <a:xfrm>
            <a:off x="495300" y="457200"/>
            <a:ext cx="1033500" cy="214200"/>
          </a:xfrm>
          <a:prstGeom prst="rect">
            <a:avLst/>
          </a:prstGeom>
          <a:noFill/>
          <a:ln>
            <a:noFill/>
          </a:ln>
        </p:spPr>
      </p:pic>
      <p:sp>
        <p:nvSpPr>
          <p:cNvPr id="27" name="Shape 27"/>
          <p:cNvSpPr txBox="1">
            <a:spLocks noGrp="1"/>
          </p:cNvSpPr>
          <p:nvPr>
            <p:ph type="title"/>
          </p:nvPr>
        </p:nvSpPr>
        <p:spPr>
          <a:xfrm>
            <a:off x="412025" y="816000"/>
            <a:ext cx="8097900" cy="3369000"/>
          </a:xfrm>
          <a:prstGeom prst="rect">
            <a:avLst/>
          </a:prstGeom>
        </p:spPr>
        <p:txBody>
          <a:bodyPr lIns="34275" tIns="34275" rIns="34275" bIns="34275" anchor="t" anchorCtr="0"/>
          <a:lstStyle>
            <a:lvl1pPr lvl="0" rtl="0">
              <a:spcBef>
                <a:spcPts val="0"/>
              </a:spcBef>
              <a:buNone/>
              <a:defRPr sz="4800">
                <a:solidFill>
                  <a:srgbClr val="FFFFFF"/>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a:spcBef>
                <a:spcPts val="0"/>
              </a:spcBef>
              <a:buNone/>
              <a:defRPr/>
            </a:lvl9pPr>
          </a:lstStyle>
          <a:p>
            <a:endParaRP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89576"/>
            <a:ext cx="340442" cy="45392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11D4B-456D-4B9C-AF38-A25DADD240AB}"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52475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F11D4B-456D-4B9C-AF38-A25DADD240AB}"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425169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F11D4B-456D-4B9C-AF38-A25DADD240AB}"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4238753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F11D4B-456D-4B9C-AF38-A25DADD240AB}"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2165914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F11D4B-456D-4B9C-AF38-A25DADD240AB}"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EAA13-7524-48BB-9C4E-340FDA80D034}" type="slidenum">
              <a:rPr lang="en-US" smtClean="0"/>
              <a:t>‹#›</a:t>
            </a:fld>
            <a:endParaRPr lang="en-US"/>
          </a:p>
        </p:txBody>
      </p:sp>
    </p:spTree>
    <p:extLst>
      <p:ext uri="{BB962C8B-B14F-4D97-AF65-F5344CB8AC3E}">
        <p14:creationId xmlns:p14="http://schemas.microsoft.com/office/powerpoint/2010/main" val="3484182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Divider-Blue Comment Facets">
    <p:bg>
      <p:bgPr>
        <a:solidFill>
          <a:srgbClr val="1A9ED9"/>
        </a:solidFill>
        <a:effectLst/>
      </p:bgPr>
    </p:bg>
    <p:spTree>
      <p:nvGrpSpPr>
        <p:cNvPr id="1" name="Shape 42"/>
        <p:cNvGrpSpPr/>
        <p:nvPr/>
      </p:nvGrpSpPr>
      <p:grpSpPr>
        <a:xfrm>
          <a:off x="0" y="0"/>
          <a:ext cx="0" cy="0"/>
          <a:chOff x="0" y="0"/>
          <a:chExt cx="0" cy="0"/>
        </a:xfrm>
      </p:grpSpPr>
      <p:pic>
        <p:nvPicPr>
          <p:cNvPr id="43" name="Shape 43"/>
          <p:cNvPicPr preferRelativeResize="0"/>
          <p:nvPr/>
        </p:nvPicPr>
        <p:blipFill rotWithShape="1">
          <a:blip r:embed="rId2">
            <a:alphaModFix/>
          </a:blip>
          <a:srcRect/>
          <a:stretch/>
        </p:blipFill>
        <p:spPr>
          <a:xfrm>
            <a:off x="0" y="0"/>
            <a:ext cx="9144000" cy="5143499"/>
          </a:xfrm>
          <a:prstGeom prst="rect">
            <a:avLst/>
          </a:prstGeom>
          <a:noFill/>
          <a:ln>
            <a:noFill/>
          </a:ln>
        </p:spPr>
      </p:pic>
      <p:cxnSp>
        <p:nvCxnSpPr>
          <p:cNvPr id="45" name="Shape 45"/>
          <p:cNvCxnSpPr/>
          <p:nvPr/>
        </p:nvCxnSpPr>
        <p:spPr>
          <a:xfrm>
            <a:off x="476250" y="4760918"/>
            <a:ext cx="8097900" cy="0"/>
          </a:xfrm>
          <a:prstGeom prst="straightConnector1">
            <a:avLst/>
          </a:prstGeom>
          <a:noFill/>
          <a:ln w="12700" cap="flat" cmpd="sng">
            <a:solidFill>
              <a:srgbClr val="FFFFFF"/>
            </a:solidFill>
            <a:prstDash val="solid"/>
            <a:miter/>
            <a:headEnd type="none" w="med" len="med"/>
            <a:tailEnd type="none" w="med" len="med"/>
          </a:ln>
        </p:spPr>
      </p:cxnSp>
      <p:sp>
        <p:nvSpPr>
          <p:cNvPr id="46" name="Shape 46"/>
          <p:cNvSpPr txBox="1">
            <a:spLocks noGrp="1"/>
          </p:cNvSpPr>
          <p:nvPr>
            <p:ph type="sldNum" idx="12"/>
          </p:nvPr>
        </p:nvSpPr>
        <p:spPr>
          <a:xfrm>
            <a:off x="8259535" y="4850859"/>
            <a:ext cx="315299" cy="184500"/>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FFFFFF"/>
                </a:solidFill>
                <a:latin typeface="Arial"/>
                <a:ea typeface="Arial"/>
                <a:cs typeface="Arial"/>
                <a:sym typeface="Arial"/>
              </a:rPr>
              <a:t>‹#›</a:t>
            </a:fld>
            <a:endParaRPr lang="en" sz="900" b="0" i="0" u="none" strike="noStrike" cap="none">
              <a:solidFill>
                <a:srgbClr val="FFFFFF"/>
              </a:solidFill>
              <a:latin typeface="Arial"/>
              <a:ea typeface="Arial"/>
              <a:cs typeface="Arial"/>
              <a:sym typeface="Arial"/>
            </a:endParaRPr>
          </a:p>
        </p:txBody>
      </p:sp>
      <p:pic>
        <p:nvPicPr>
          <p:cNvPr id="47" name="Shape 47"/>
          <p:cNvPicPr preferRelativeResize="0"/>
          <p:nvPr/>
        </p:nvPicPr>
        <p:blipFill rotWithShape="1">
          <a:blip r:embed="rId3">
            <a:alphaModFix/>
          </a:blip>
          <a:srcRect/>
          <a:stretch/>
        </p:blipFill>
        <p:spPr>
          <a:xfrm>
            <a:off x="495300" y="3459255"/>
            <a:ext cx="1033500" cy="214200"/>
          </a:xfrm>
          <a:prstGeom prst="rect">
            <a:avLst/>
          </a:prstGeom>
          <a:noFill/>
          <a:ln>
            <a:noFill/>
          </a:ln>
        </p:spPr>
      </p:pic>
      <p:sp>
        <p:nvSpPr>
          <p:cNvPr id="48" name="Shape 48"/>
          <p:cNvSpPr txBox="1">
            <a:spLocks noGrp="1"/>
          </p:cNvSpPr>
          <p:nvPr>
            <p:ph type="subTitle" idx="1"/>
          </p:nvPr>
        </p:nvSpPr>
        <p:spPr>
          <a:xfrm>
            <a:off x="525575" y="513975"/>
            <a:ext cx="6619500" cy="1385099"/>
          </a:xfrm>
          <a:prstGeom prst="rect">
            <a:avLst/>
          </a:prstGeom>
        </p:spPr>
        <p:txBody>
          <a:bodyPr lIns="34275" tIns="34275" rIns="34275" bIns="34275" anchor="t" anchorCtr="0"/>
          <a:lstStyle>
            <a:lvl1pPr lvl="0" rtl="0">
              <a:spcBef>
                <a:spcPts val="0"/>
              </a:spcBef>
              <a:buNone/>
              <a:defRPr sz="1800" b="1">
                <a:solidFill>
                  <a:srgbClr val="FFFFFF"/>
                </a:solidFill>
                <a:latin typeface="Roboto Condensed"/>
                <a:ea typeface="Roboto Condensed"/>
                <a:cs typeface="Roboto Condensed"/>
                <a:sym typeface="Roboto Condensed"/>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49" name="Shape 49"/>
          <p:cNvSpPr txBox="1">
            <a:spLocks noGrp="1"/>
          </p:cNvSpPr>
          <p:nvPr>
            <p:ph type="title"/>
          </p:nvPr>
        </p:nvSpPr>
        <p:spPr>
          <a:xfrm>
            <a:off x="495300" y="1044600"/>
            <a:ext cx="8167199" cy="2289300"/>
          </a:xfrm>
          <a:prstGeom prst="rect">
            <a:avLst/>
          </a:prstGeom>
        </p:spPr>
        <p:txBody>
          <a:bodyPr lIns="34275" tIns="34275" rIns="34275" bIns="34275" anchor="t" anchorCtr="0"/>
          <a:lstStyle>
            <a:lvl1pPr lvl="0" rtl="0">
              <a:spcBef>
                <a:spcPts val="0"/>
              </a:spcBef>
              <a:buNone/>
              <a:defRPr sz="4800">
                <a:solidFill>
                  <a:srgbClr val="FFFFFF"/>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9" name="TextBox 8"/>
          <p:cNvSpPr txBox="1"/>
          <p:nvPr userDrawn="1"/>
        </p:nvSpPr>
        <p:spPr>
          <a:xfrm>
            <a:off x="412025" y="4825049"/>
            <a:ext cx="1587018" cy="276999"/>
          </a:xfrm>
          <a:prstGeom prst="rect">
            <a:avLst/>
          </a:prstGeom>
          <a:noFill/>
        </p:spPr>
        <p:txBody>
          <a:bodyPr wrap="none" rtlCol="0">
            <a:spAutoFit/>
          </a:bodyPr>
          <a:lstStyle/>
          <a:p>
            <a:r>
              <a:rPr lang="en-US" sz="1200" dirty="0" smtClean="0">
                <a:solidFill>
                  <a:srgbClr val="FFFFFF"/>
                </a:solidFill>
              </a:rPr>
              <a:t>YOUR</a:t>
            </a:r>
            <a:r>
              <a:rPr lang="en-US" sz="1200" baseline="0" dirty="0" smtClean="0">
                <a:solidFill>
                  <a:srgbClr val="FFFFFF"/>
                </a:solidFill>
              </a:rPr>
              <a:t> LOGO HERE</a:t>
            </a:r>
            <a:endParaRPr lang="en-US" sz="12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divider - white">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2">
            <a:alphaModFix/>
          </a:blip>
          <a:srcRect/>
          <a:stretch/>
        </p:blipFill>
        <p:spPr>
          <a:xfrm>
            <a:off x="0" y="0"/>
            <a:ext cx="9144000" cy="5143499"/>
          </a:xfrm>
          <a:prstGeom prst="rect">
            <a:avLst/>
          </a:prstGeom>
          <a:noFill/>
          <a:ln>
            <a:noFill/>
          </a:ln>
        </p:spPr>
      </p:pic>
      <p:pic>
        <p:nvPicPr>
          <p:cNvPr id="59" name="Shape 59"/>
          <p:cNvPicPr preferRelativeResize="0"/>
          <p:nvPr/>
        </p:nvPicPr>
        <p:blipFill rotWithShape="1">
          <a:blip r:embed="rId3">
            <a:alphaModFix/>
          </a:blip>
          <a:srcRect/>
          <a:stretch/>
        </p:blipFill>
        <p:spPr>
          <a:xfrm>
            <a:off x="495300" y="457200"/>
            <a:ext cx="1033500" cy="214200"/>
          </a:xfrm>
          <a:prstGeom prst="rect">
            <a:avLst/>
          </a:prstGeom>
          <a:noFill/>
          <a:ln>
            <a:noFill/>
          </a:ln>
        </p:spPr>
      </p:pic>
      <p:sp>
        <p:nvSpPr>
          <p:cNvPr id="60" name="Shape 60"/>
          <p:cNvSpPr txBox="1">
            <a:spLocks noGrp="1"/>
          </p:cNvSpPr>
          <p:nvPr>
            <p:ph type="sldNum" idx="12"/>
          </p:nvPr>
        </p:nvSpPr>
        <p:spPr>
          <a:xfrm>
            <a:off x="8198303" y="4859813"/>
            <a:ext cx="376499" cy="176099"/>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199ED9"/>
                </a:solidFill>
                <a:latin typeface="Arial"/>
                <a:ea typeface="Arial"/>
                <a:cs typeface="Arial"/>
                <a:sym typeface="Arial"/>
              </a:rPr>
              <a:t>‹#›</a:t>
            </a:fld>
            <a:endParaRPr lang="en" sz="900" b="0" i="0" u="none" strike="noStrike" cap="none">
              <a:solidFill>
                <a:srgbClr val="199ED9"/>
              </a:solidFill>
              <a:latin typeface="Arial"/>
              <a:ea typeface="Arial"/>
              <a:cs typeface="Arial"/>
              <a:sym typeface="Arial"/>
            </a:endParaRPr>
          </a:p>
        </p:txBody>
      </p:sp>
      <p:cxnSp>
        <p:nvCxnSpPr>
          <p:cNvPr id="61" name="Shape 61"/>
          <p:cNvCxnSpPr/>
          <p:nvPr/>
        </p:nvCxnSpPr>
        <p:spPr>
          <a:xfrm>
            <a:off x="476250" y="4760918"/>
            <a:ext cx="8097900" cy="0"/>
          </a:xfrm>
          <a:prstGeom prst="straightConnector1">
            <a:avLst/>
          </a:prstGeom>
          <a:noFill/>
          <a:ln w="12700" cap="flat" cmpd="sng">
            <a:solidFill>
              <a:srgbClr val="199ED9"/>
            </a:solidFill>
            <a:prstDash val="solid"/>
            <a:miter/>
            <a:headEnd type="none" w="med" len="med"/>
            <a:tailEnd type="none" w="med" len="med"/>
          </a:ln>
        </p:spPr>
      </p:cxnSp>
      <p:sp>
        <p:nvSpPr>
          <p:cNvPr id="63" name="Shape 63"/>
          <p:cNvSpPr txBox="1">
            <a:spLocks noGrp="1"/>
          </p:cNvSpPr>
          <p:nvPr>
            <p:ph type="subTitle" idx="1"/>
          </p:nvPr>
        </p:nvSpPr>
        <p:spPr>
          <a:xfrm>
            <a:off x="449375" y="3409575"/>
            <a:ext cx="6619500" cy="1385099"/>
          </a:xfrm>
          <a:prstGeom prst="rect">
            <a:avLst/>
          </a:prstGeom>
        </p:spPr>
        <p:txBody>
          <a:bodyPr lIns="34275" tIns="34275" rIns="34275" bIns="34275" anchor="t" anchorCtr="0"/>
          <a:lstStyle>
            <a:lvl1pPr lvl="0" rtl="0">
              <a:spcBef>
                <a:spcPts val="0"/>
              </a:spcBef>
              <a:buNone/>
              <a:defRPr sz="1800" b="1">
                <a:solidFill>
                  <a:srgbClr val="1A9ED9"/>
                </a:solidFill>
                <a:latin typeface="Roboto Condensed"/>
                <a:ea typeface="Roboto Condensed"/>
                <a:cs typeface="Roboto Condensed"/>
                <a:sym typeface="Roboto Condensed"/>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64" name="Shape 64"/>
          <p:cNvSpPr txBox="1">
            <a:spLocks noGrp="1"/>
          </p:cNvSpPr>
          <p:nvPr>
            <p:ph type="title"/>
          </p:nvPr>
        </p:nvSpPr>
        <p:spPr>
          <a:xfrm>
            <a:off x="470550" y="816000"/>
            <a:ext cx="8192100" cy="2289300"/>
          </a:xfrm>
          <a:prstGeom prst="rect">
            <a:avLst/>
          </a:prstGeom>
        </p:spPr>
        <p:txBody>
          <a:bodyPr lIns="34275" tIns="34275" rIns="34275" bIns="34275" anchor="t" anchorCtr="0"/>
          <a:lstStyle>
            <a:lvl1pPr lvl="0" rtl="0">
              <a:spcBef>
                <a:spcPts val="0"/>
              </a:spcBef>
              <a:buNone/>
              <a:defRPr sz="4800">
                <a:solidFill>
                  <a:schemeClr val="accent2"/>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9" name="TextBox 8"/>
          <p:cNvSpPr txBox="1"/>
          <p:nvPr userDrawn="1"/>
        </p:nvSpPr>
        <p:spPr>
          <a:xfrm>
            <a:off x="412025" y="4825049"/>
            <a:ext cx="1587018" cy="276999"/>
          </a:xfrm>
          <a:prstGeom prst="rect">
            <a:avLst/>
          </a:prstGeom>
          <a:noFill/>
        </p:spPr>
        <p:txBody>
          <a:bodyPr wrap="none" rtlCol="0">
            <a:spAutoFit/>
          </a:bodyPr>
          <a:lstStyle/>
          <a:p>
            <a:r>
              <a:rPr lang="en-US" sz="1200" dirty="0" smtClean="0">
                <a:solidFill>
                  <a:schemeClr val="accent1"/>
                </a:solidFill>
              </a:rPr>
              <a:t>YOUR</a:t>
            </a:r>
            <a:r>
              <a:rPr lang="en-US" sz="1200" baseline="0" dirty="0" smtClean="0">
                <a:solidFill>
                  <a:schemeClr val="accent1"/>
                </a:solidFill>
              </a:rPr>
              <a:t> LOGO HERE</a:t>
            </a:r>
            <a:endParaRPr lang="en-US" sz="1200" dirty="0">
              <a:solidFill>
                <a:schemeClr val="accent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ide Block Title &amp; Bullets">
    <p:bg>
      <p:bgPr>
        <a:solidFill>
          <a:schemeClr val="lt1"/>
        </a:solidFill>
        <a:effectLst/>
      </p:bgPr>
    </p:bg>
    <p:spTree>
      <p:nvGrpSpPr>
        <p:cNvPr id="1" name="Shape 72"/>
        <p:cNvGrpSpPr/>
        <p:nvPr/>
      </p:nvGrpSpPr>
      <p:grpSpPr>
        <a:xfrm>
          <a:off x="0" y="0"/>
          <a:ext cx="0" cy="0"/>
          <a:chOff x="0" y="0"/>
          <a:chExt cx="0" cy="0"/>
        </a:xfrm>
      </p:grpSpPr>
      <p:sp>
        <p:nvSpPr>
          <p:cNvPr id="73" name="Shape 73"/>
          <p:cNvSpPr/>
          <p:nvPr/>
        </p:nvSpPr>
        <p:spPr>
          <a:xfrm>
            <a:off x="-1060" y="-4762"/>
            <a:ext cx="3057299" cy="5143499"/>
          </a:xfrm>
          <a:prstGeom prst="rect">
            <a:avLst/>
          </a:prstGeom>
          <a:solidFill>
            <a:srgbClr val="E4E9EB"/>
          </a:solidFill>
          <a:ln>
            <a:noFill/>
          </a:ln>
        </p:spPr>
        <p:txBody>
          <a:bodyPr lIns="0" tIns="0" rIns="0" bIns="0" anchor="ctr" anchorCtr="0">
            <a:noAutofit/>
          </a:bodyPr>
          <a:lstStyle/>
          <a:p>
            <a:pPr marL="0" marR="0" lvl="0" indent="0" algn="ctr" rtl="0">
              <a:spcBef>
                <a:spcPts val="0"/>
              </a:spcBef>
              <a:buNone/>
            </a:pPr>
            <a:endParaRPr sz="1900" b="0" i="0" u="none" strike="noStrike" cap="none">
              <a:latin typeface="Helvetica Neue"/>
              <a:ea typeface="Helvetica Neue"/>
              <a:cs typeface="Helvetica Neue"/>
              <a:sym typeface="Helvetica Neue"/>
            </a:endParaRPr>
          </a:p>
        </p:txBody>
      </p:sp>
      <p:cxnSp>
        <p:nvCxnSpPr>
          <p:cNvPr id="74" name="Shape 74"/>
          <p:cNvCxnSpPr/>
          <p:nvPr/>
        </p:nvCxnSpPr>
        <p:spPr>
          <a:xfrm>
            <a:off x="476250" y="4760918"/>
            <a:ext cx="8097900" cy="0"/>
          </a:xfrm>
          <a:prstGeom prst="straightConnector1">
            <a:avLst/>
          </a:prstGeom>
          <a:noFill/>
          <a:ln w="12700" cap="flat" cmpd="sng">
            <a:solidFill>
              <a:srgbClr val="199ED9"/>
            </a:solidFill>
            <a:prstDash val="solid"/>
            <a:miter/>
            <a:headEnd type="none" w="med" len="med"/>
            <a:tailEnd type="none" w="med" len="med"/>
          </a:ln>
        </p:spPr>
      </p:cxnSp>
      <p:sp>
        <p:nvSpPr>
          <p:cNvPr id="76" name="Shape 76"/>
          <p:cNvSpPr txBox="1">
            <a:spLocks noGrp="1"/>
          </p:cNvSpPr>
          <p:nvPr>
            <p:ph type="sldNum" idx="12"/>
          </p:nvPr>
        </p:nvSpPr>
        <p:spPr>
          <a:xfrm>
            <a:off x="8209654" y="4859813"/>
            <a:ext cx="367799" cy="176099"/>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199ED9"/>
                </a:solidFill>
                <a:latin typeface="Arial"/>
                <a:ea typeface="Arial"/>
                <a:cs typeface="Arial"/>
                <a:sym typeface="Arial"/>
              </a:rPr>
              <a:t>‹#›</a:t>
            </a:fld>
            <a:endParaRPr lang="en" sz="900" b="0" i="0" u="none" strike="noStrike" cap="none">
              <a:solidFill>
                <a:srgbClr val="199ED9"/>
              </a:solidFill>
              <a:latin typeface="Arial"/>
              <a:ea typeface="Arial"/>
              <a:cs typeface="Arial"/>
              <a:sym typeface="Arial"/>
            </a:endParaRPr>
          </a:p>
        </p:txBody>
      </p:sp>
      <p:sp>
        <p:nvSpPr>
          <p:cNvPr id="77" name="Shape 77"/>
          <p:cNvSpPr txBox="1">
            <a:spLocks noGrp="1"/>
          </p:cNvSpPr>
          <p:nvPr>
            <p:ph type="body" idx="1"/>
          </p:nvPr>
        </p:nvSpPr>
        <p:spPr>
          <a:xfrm>
            <a:off x="3200400" y="457200"/>
            <a:ext cx="5486399" cy="4143300"/>
          </a:xfrm>
          <a:prstGeom prst="rect">
            <a:avLst/>
          </a:prstGeom>
          <a:noFill/>
          <a:ln>
            <a:noFill/>
          </a:ln>
        </p:spPr>
        <p:txBody>
          <a:bodyPr lIns="34275" tIns="34275" rIns="34275" bIns="34275" anchor="t" anchorCtr="0"/>
          <a:lstStyle>
            <a:lvl1pPr marL="177800" lvl="0" indent="-88900" rtl="0">
              <a:spcBef>
                <a:spcPts val="0"/>
              </a:spcBef>
              <a:spcAft>
                <a:spcPts val="1500"/>
              </a:spcAft>
              <a:buClr>
                <a:srgbClr val="002A3A"/>
              </a:buClr>
              <a:buFont typeface="Arial"/>
              <a:buChar char="•"/>
              <a:defRPr/>
            </a:lvl1pPr>
            <a:lvl2pPr marL="342900" lvl="1" indent="-88900" rtl="0">
              <a:spcBef>
                <a:spcPts val="0"/>
              </a:spcBef>
              <a:spcAft>
                <a:spcPts val="1500"/>
              </a:spcAft>
              <a:buClr>
                <a:srgbClr val="002A3A"/>
              </a:buClr>
              <a:buFont typeface="Arial"/>
              <a:buChar char="•"/>
              <a:defRPr/>
            </a:lvl2pPr>
            <a:lvl3pPr marL="520700" lvl="2" indent="-88900" rtl="0">
              <a:spcBef>
                <a:spcPts val="0"/>
              </a:spcBef>
              <a:spcAft>
                <a:spcPts val="1500"/>
              </a:spcAft>
              <a:buClr>
                <a:srgbClr val="002A3A"/>
              </a:buClr>
              <a:buFont typeface="Arial"/>
              <a:buChar char="•"/>
              <a:defRPr/>
            </a:lvl3pPr>
            <a:lvl4pPr marL="685800" lvl="3" indent="-88900" rtl="0">
              <a:spcBef>
                <a:spcPts val="0"/>
              </a:spcBef>
              <a:spcAft>
                <a:spcPts val="1500"/>
              </a:spcAft>
              <a:buClr>
                <a:srgbClr val="002A3A"/>
              </a:buClr>
              <a:buFont typeface="Arial"/>
              <a:buChar char="•"/>
              <a:defRPr/>
            </a:lvl4pPr>
            <a:lvl5pPr marL="863600" lvl="4" indent="-88900" rtl="0">
              <a:spcBef>
                <a:spcPts val="0"/>
              </a:spcBef>
              <a:spcAft>
                <a:spcPts val="1500"/>
              </a:spcAft>
              <a:buClr>
                <a:srgbClr val="002A3A"/>
              </a:buClr>
              <a:buFont typeface="Arial"/>
              <a:buChar cha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8" name="Shape 78"/>
          <p:cNvSpPr txBox="1">
            <a:spLocks noGrp="1"/>
          </p:cNvSpPr>
          <p:nvPr>
            <p:ph type="title"/>
          </p:nvPr>
        </p:nvSpPr>
        <p:spPr>
          <a:xfrm>
            <a:off x="470550" y="476875"/>
            <a:ext cx="2440800" cy="2350199"/>
          </a:xfrm>
          <a:prstGeom prst="rect">
            <a:avLst/>
          </a:prstGeom>
        </p:spPr>
        <p:txBody>
          <a:bodyPr lIns="34275" tIns="34275" rIns="34275" bIns="34275" anchor="t" anchorCtr="0"/>
          <a:lstStyle>
            <a:lvl1pPr lvl="0" rtl="0">
              <a:spcBef>
                <a:spcPts val="0"/>
              </a:spcBef>
              <a:buNone/>
              <a:defRPr>
                <a:solidFill>
                  <a:schemeClr val="lt2"/>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a:spcBef>
                <a:spcPts val="0"/>
              </a:spcBef>
              <a:buNone/>
              <a:defRPr/>
            </a:lvl9pPr>
          </a:lstStyle>
          <a:p>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14350"/>
            <a:ext cx="393290" cy="52438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ide Blick Title &amp; Bullets with Facets">
    <p:bg>
      <p:bgPr>
        <a:solidFill>
          <a:schemeClr val="lt1"/>
        </a:solidFill>
        <a:effectLst/>
      </p:bgPr>
    </p:bg>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2">
            <a:alphaModFix/>
          </a:blip>
          <a:srcRect/>
          <a:stretch/>
        </p:blipFill>
        <p:spPr>
          <a:xfrm>
            <a:off x="0" y="-4762"/>
            <a:ext cx="9144000" cy="5148299"/>
          </a:xfrm>
          <a:prstGeom prst="rect">
            <a:avLst/>
          </a:prstGeom>
          <a:noFill/>
          <a:ln>
            <a:noFill/>
          </a:ln>
        </p:spPr>
      </p:pic>
      <p:sp>
        <p:nvSpPr>
          <p:cNvPr id="81" name="Shape 81"/>
          <p:cNvSpPr/>
          <p:nvPr/>
        </p:nvSpPr>
        <p:spPr>
          <a:xfrm>
            <a:off x="-1060" y="-4762"/>
            <a:ext cx="3057299" cy="5143499"/>
          </a:xfrm>
          <a:prstGeom prst="rect">
            <a:avLst/>
          </a:prstGeom>
          <a:solidFill>
            <a:srgbClr val="E4E9EB"/>
          </a:solidFill>
          <a:ln>
            <a:noFill/>
          </a:ln>
        </p:spPr>
        <p:txBody>
          <a:bodyPr lIns="0" tIns="0" rIns="0" bIns="0" anchor="ctr" anchorCtr="0">
            <a:noAutofit/>
          </a:bodyPr>
          <a:lstStyle/>
          <a:p>
            <a:pPr marL="0" marR="0" lvl="0" indent="0" algn="ctr" rtl="0">
              <a:spcBef>
                <a:spcPts val="0"/>
              </a:spcBef>
              <a:buNone/>
            </a:pPr>
            <a:endParaRPr sz="1900" b="0" i="0" u="none" strike="noStrike" cap="none">
              <a:latin typeface="Helvetica Neue"/>
              <a:ea typeface="Helvetica Neue"/>
              <a:cs typeface="Helvetica Neue"/>
              <a:sym typeface="Helvetica Neue"/>
            </a:endParaRPr>
          </a:p>
        </p:txBody>
      </p:sp>
      <p:cxnSp>
        <p:nvCxnSpPr>
          <p:cNvPr id="82" name="Shape 82"/>
          <p:cNvCxnSpPr/>
          <p:nvPr/>
        </p:nvCxnSpPr>
        <p:spPr>
          <a:xfrm>
            <a:off x="476250" y="4760918"/>
            <a:ext cx="8097900" cy="0"/>
          </a:xfrm>
          <a:prstGeom prst="straightConnector1">
            <a:avLst/>
          </a:prstGeom>
          <a:noFill/>
          <a:ln w="12700" cap="flat" cmpd="sng">
            <a:solidFill>
              <a:srgbClr val="199ED9"/>
            </a:solidFill>
            <a:prstDash val="solid"/>
            <a:miter/>
            <a:headEnd type="none" w="med" len="med"/>
            <a:tailEnd type="none" w="med" len="med"/>
          </a:ln>
        </p:spPr>
      </p:cxnSp>
      <p:sp>
        <p:nvSpPr>
          <p:cNvPr id="84" name="Shape 84"/>
          <p:cNvSpPr txBox="1">
            <a:spLocks noGrp="1"/>
          </p:cNvSpPr>
          <p:nvPr>
            <p:ph type="sldNum" idx="12"/>
          </p:nvPr>
        </p:nvSpPr>
        <p:spPr>
          <a:xfrm>
            <a:off x="8209654" y="4859813"/>
            <a:ext cx="367799" cy="176099"/>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199ED9"/>
                </a:solidFill>
                <a:latin typeface="Arial"/>
                <a:ea typeface="Arial"/>
                <a:cs typeface="Arial"/>
                <a:sym typeface="Arial"/>
              </a:rPr>
              <a:t>‹#›</a:t>
            </a:fld>
            <a:endParaRPr lang="en" sz="900" b="0" i="0" u="none" strike="noStrike" cap="none">
              <a:solidFill>
                <a:srgbClr val="199ED9"/>
              </a:solidFill>
              <a:latin typeface="Arial"/>
              <a:ea typeface="Arial"/>
              <a:cs typeface="Arial"/>
              <a:sym typeface="Arial"/>
            </a:endParaRPr>
          </a:p>
        </p:txBody>
      </p:sp>
      <p:sp>
        <p:nvSpPr>
          <p:cNvPr id="85" name="Shape 85"/>
          <p:cNvSpPr txBox="1">
            <a:spLocks noGrp="1"/>
          </p:cNvSpPr>
          <p:nvPr>
            <p:ph type="body" idx="1"/>
          </p:nvPr>
        </p:nvSpPr>
        <p:spPr>
          <a:xfrm>
            <a:off x="3200400" y="457200"/>
            <a:ext cx="5486399" cy="4143300"/>
          </a:xfrm>
          <a:prstGeom prst="rect">
            <a:avLst/>
          </a:prstGeom>
          <a:noFill/>
          <a:ln>
            <a:noFill/>
          </a:ln>
        </p:spPr>
        <p:txBody>
          <a:bodyPr lIns="34275" tIns="34275" rIns="34275" bIns="34275" anchor="t" anchorCtr="0"/>
          <a:lstStyle>
            <a:lvl1pPr marL="177800" lvl="0" indent="-88900" rtl="0">
              <a:spcBef>
                <a:spcPts val="0"/>
              </a:spcBef>
              <a:spcAft>
                <a:spcPts val="1500"/>
              </a:spcAft>
              <a:buClr>
                <a:srgbClr val="002A3A"/>
              </a:buClr>
              <a:buFont typeface="Arial"/>
              <a:buChar char="•"/>
              <a:defRPr/>
            </a:lvl1pPr>
            <a:lvl2pPr marL="342900" lvl="1" indent="-88900" rtl="0">
              <a:spcBef>
                <a:spcPts val="0"/>
              </a:spcBef>
              <a:spcAft>
                <a:spcPts val="1500"/>
              </a:spcAft>
              <a:buClr>
                <a:srgbClr val="002A3A"/>
              </a:buClr>
              <a:buFont typeface="Arial"/>
              <a:buChar char="•"/>
              <a:defRPr/>
            </a:lvl2pPr>
            <a:lvl3pPr marL="520700" lvl="2" indent="-88900" rtl="0">
              <a:spcBef>
                <a:spcPts val="0"/>
              </a:spcBef>
              <a:spcAft>
                <a:spcPts val="1500"/>
              </a:spcAft>
              <a:buClr>
                <a:srgbClr val="002A3A"/>
              </a:buClr>
              <a:buFont typeface="Arial"/>
              <a:buChar char="•"/>
              <a:defRPr/>
            </a:lvl3pPr>
            <a:lvl4pPr marL="685800" lvl="3" indent="-88900" rtl="0">
              <a:spcBef>
                <a:spcPts val="0"/>
              </a:spcBef>
              <a:spcAft>
                <a:spcPts val="1500"/>
              </a:spcAft>
              <a:buClr>
                <a:srgbClr val="002A3A"/>
              </a:buClr>
              <a:buFont typeface="Arial"/>
              <a:buChar char="•"/>
              <a:defRPr/>
            </a:lvl4pPr>
            <a:lvl5pPr marL="863600" lvl="4" indent="-88900" rtl="0">
              <a:spcBef>
                <a:spcPts val="0"/>
              </a:spcBef>
              <a:spcAft>
                <a:spcPts val="1500"/>
              </a:spcAft>
              <a:buClr>
                <a:srgbClr val="002A3A"/>
              </a:buClr>
              <a:buFont typeface="Arial"/>
              <a:buChar cha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6" name="Shape 86"/>
          <p:cNvSpPr txBox="1">
            <a:spLocks noGrp="1"/>
          </p:cNvSpPr>
          <p:nvPr>
            <p:ph type="title"/>
          </p:nvPr>
        </p:nvSpPr>
        <p:spPr>
          <a:xfrm>
            <a:off x="470550" y="476875"/>
            <a:ext cx="2440800" cy="2350199"/>
          </a:xfrm>
          <a:prstGeom prst="rect">
            <a:avLst/>
          </a:prstGeom>
        </p:spPr>
        <p:txBody>
          <a:bodyPr lIns="34275" tIns="34275" rIns="34275" bIns="34275" anchor="t" anchorCtr="0"/>
          <a:lstStyle>
            <a:lvl1pPr lvl="0" rtl="0">
              <a:spcBef>
                <a:spcPts val="0"/>
              </a:spcBef>
              <a:buNone/>
              <a:defRPr>
                <a:solidFill>
                  <a:schemeClr val="accent1"/>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9" name="TextBox 8"/>
          <p:cNvSpPr txBox="1"/>
          <p:nvPr userDrawn="1"/>
        </p:nvSpPr>
        <p:spPr>
          <a:xfrm>
            <a:off x="412025" y="4825049"/>
            <a:ext cx="1587018" cy="276999"/>
          </a:xfrm>
          <a:prstGeom prst="rect">
            <a:avLst/>
          </a:prstGeom>
          <a:noFill/>
        </p:spPr>
        <p:txBody>
          <a:bodyPr wrap="none" rtlCol="0">
            <a:spAutoFit/>
          </a:bodyPr>
          <a:lstStyle/>
          <a:p>
            <a:r>
              <a:rPr lang="en-US" sz="1200" dirty="0" smtClean="0">
                <a:solidFill>
                  <a:srgbClr val="1A9ED9"/>
                </a:solidFill>
              </a:rPr>
              <a:t>YOUR</a:t>
            </a:r>
            <a:r>
              <a:rPr lang="en-US" sz="1200" baseline="0" dirty="0" smtClean="0">
                <a:solidFill>
                  <a:srgbClr val="1A9ED9"/>
                </a:solidFill>
              </a:rPr>
              <a:t> LOGO HERE</a:t>
            </a:r>
            <a:endParaRPr lang="en-US" sz="1200" dirty="0">
              <a:solidFill>
                <a:srgbClr val="1A9ED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Header and Bullets">
    <p:bg>
      <p:bgPr>
        <a:solidFill>
          <a:schemeClr val="lt1"/>
        </a:solidFill>
        <a:effectLst/>
      </p:bgPr>
    </p:bg>
    <p:spTree>
      <p:nvGrpSpPr>
        <p:cNvPr id="1" name="Shape 87"/>
        <p:cNvGrpSpPr/>
        <p:nvPr/>
      </p:nvGrpSpPr>
      <p:grpSpPr>
        <a:xfrm>
          <a:off x="0" y="0"/>
          <a:ext cx="0" cy="0"/>
          <a:chOff x="0" y="0"/>
          <a:chExt cx="0" cy="0"/>
        </a:xfrm>
      </p:grpSpPr>
      <p:sp>
        <p:nvSpPr>
          <p:cNvPr id="88" name="Shape 88"/>
          <p:cNvSpPr/>
          <p:nvPr/>
        </p:nvSpPr>
        <p:spPr>
          <a:xfrm>
            <a:off x="-1060" y="-4762"/>
            <a:ext cx="9145199" cy="1204800"/>
          </a:xfrm>
          <a:prstGeom prst="rect">
            <a:avLst/>
          </a:prstGeom>
          <a:solidFill>
            <a:srgbClr val="E4E9EB"/>
          </a:solidFill>
          <a:ln>
            <a:noFill/>
          </a:ln>
        </p:spPr>
        <p:txBody>
          <a:bodyPr lIns="0" tIns="0" rIns="0" bIns="0" anchor="ctr" anchorCtr="0">
            <a:noAutofit/>
          </a:bodyPr>
          <a:lstStyle/>
          <a:p>
            <a:pPr marL="0" marR="0" lvl="0" indent="0" algn="ctr" rtl="0">
              <a:spcBef>
                <a:spcPts val="0"/>
              </a:spcBef>
              <a:buNone/>
            </a:pPr>
            <a:endParaRPr sz="1900" b="0" i="0" u="none" strike="noStrike" cap="none">
              <a:latin typeface="Helvetica Neue"/>
              <a:ea typeface="Helvetica Neue"/>
              <a:cs typeface="Helvetica Neue"/>
              <a:sym typeface="Helvetica Neue"/>
            </a:endParaRPr>
          </a:p>
        </p:txBody>
      </p:sp>
      <p:cxnSp>
        <p:nvCxnSpPr>
          <p:cNvPr id="89" name="Shape 89"/>
          <p:cNvCxnSpPr/>
          <p:nvPr/>
        </p:nvCxnSpPr>
        <p:spPr>
          <a:xfrm>
            <a:off x="476250" y="4760918"/>
            <a:ext cx="8097900" cy="0"/>
          </a:xfrm>
          <a:prstGeom prst="straightConnector1">
            <a:avLst/>
          </a:prstGeom>
          <a:noFill/>
          <a:ln w="12700" cap="flat" cmpd="sng">
            <a:solidFill>
              <a:srgbClr val="199ED9"/>
            </a:solidFill>
            <a:prstDash val="solid"/>
            <a:miter/>
            <a:headEnd type="none" w="med" len="med"/>
            <a:tailEnd type="none" w="med" len="med"/>
          </a:ln>
        </p:spPr>
      </p:cxnSp>
      <p:sp>
        <p:nvSpPr>
          <p:cNvPr id="91" name="Shape 91"/>
          <p:cNvSpPr txBox="1">
            <a:spLocks noGrp="1"/>
          </p:cNvSpPr>
          <p:nvPr>
            <p:ph type="sldNum" idx="12"/>
          </p:nvPr>
        </p:nvSpPr>
        <p:spPr>
          <a:xfrm>
            <a:off x="8209654" y="4859813"/>
            <a:ext cx="367799" cy="176099"/>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199ED9"/>
                </a:solidFill>
                <a:latin typeface="Arial"/>
                <a:ea typeface="Arial"/>
                <a:cs typeface="Arial"/>
                <a:sym typeface="Arial"/>
              </a:rPr>
              <a:t>‹#›</a:t>
            </a:fld>
            <a:endParaRPr lang="en" sz="900" b="0" i="0" u="none" strike="noStrike" cap="none">
              <a:solidFill>
                <a:srgbClr val="199ED9"/>
              </a:solidFill>
              <a:latin typeface="Arial"/>
              <a:ea typeface="Arial"/>
              <a:cs typeface="Arial"/>
              <a:sym typeface="Arial"/>
            </a:endParaRPr>
          </a:p>
        </p:txBody>
      </p:sp>
      <p:sp>
        <p:nvSpPr>
          <p:cNvPr id="92" name="Shape 92"/>
          <p:cNvSpPr txBox="1">
            <a:spLocks noGrp="1"/>
          </p:cNvSpPr>
          <p:nvPr>
            <p:ph type="body" idx="1"/>
          </p:nvPr>
        </p:nvSpPr>
        <p:spPr>
          <a:xfrm>
            <a:off x="476250" y="1505876"/>
            <a:ext cx="8210700" cy="3294599"/>
          </a:xfrm>
          <a:prstGeom prst="rect">
            <a:avLst/>
          </a:prstGeom>
          <a:noFill/>
          <a:ln>
            <a:noFill/>
          </a:ln>
        </p:spPr>
        <p:txBody>
          <a:bodyPr lIns="34275" tIns="34275" rIns="34275" bIns="34275" anchor="t" anchorCtr="0"/>
          <a:lstStyle>
            <a:lvl1pPr marL="177800" lvl="0" indent="-88900" rtl="0">
              <a:spcBef>
                <a:spcPts val="0"/>
              </a:spcBef>
              <a:spcAft>
                <a:spcPts val="1500"/>
              </a:spcAft>
              <a:buClr>
                <a:srgbClr val="002A3A"/>
              </a:buClr>
              <a:buFont typeface="Arial"/>
              <a:buChar char="•"/>
              <a:defRPr/>
            </a:lvl1pPr>
            <a:lvl2pPr marL="342900" lvl="1" indent="-88900" rtl="0">
              <a:spcBef>
                <a:spcPts val="0"/>
              </a:spcBef>
              <a:spcAft>
                <a:spcPts val="1500"/>
              </a:spcAft>
              <a:buClr>
                <a:srgbClr val="002A3A"/>
              </a:buClr>
              <a:buFont typeface="Arial"/>
              <a:buChar char="•"/>
              <a:defRPr/>
            </a:lvl2pPr>
            <a:lvl3pPr marL="520700" lvl="2" indent="-88900" rtl="0">
              <a:spcBef>
                <a:spcPts val="0"/>
              </a:spcBef>
              <a:spcAft>
                <a:spcPts val="1500"/>
              </a:spcAft>
              <a:buClr>
                <a:srgbClr val="002A3A"/>
              </a:buClr>
              <a:buFont typeface="Arial"/>
              <a:buChar char="•"/>
              <a:defRPr/>
            </a:lvl3pPr>
            <a:lvl4pPr marL="685800" lvl="3" indent="-88900" rtl="0">
              <a:spcBef>
                <a:spcPts val="0"/>
              </a:spcBef>
              <a:spcAft>
                <a:spcPts val="1500"/>
              </a:spcAft>
              <a:buClr>
                <a:srgbClr val="002A3A"/>
              </a:buClr>
              <a:buFont typeface="Arial"/>
              <a:buChar char="•"/>
              <a:defRPr/>
            </a:lvl4pPr>
            <a:lvl5pPr marL="863600" lvl="4" indent="-88900" rtl="0">
              <a:spcBef>
                <a:spcPts val="0"/>
              </a:spcBef>
              <a:spcAft>
                <a:spcPts val="1500"/>
              </a:spcAft>
              <a:buClr>
                <a:srgbClr val="002A3A"/>
              </a:buClr>
              <a:buFont typeface="Arial"/>
              <a:buChar cha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93" name="Shape 93"/>
          <p:cNvSpPr txBox="1">
            <a:spLocks noGrp="1"/>
          </p:cNvSpPr>
          <p:nvPr>
            <p:ph type="title"/>
          </p:nvPr>
        </p:nvSpPr>
        <p:spPr>
          <a:xfrm>
            <a:off x="459200" y="313125"/>
            <a:ext cx="8097900" cy="734400"/>
          </a:xfrm>
          <a:prstGeom prst="rect">
            <a:avLst/>
          </a:prstGeom>
        </p:spPr>
        <p:txBody>
          <a:bodyPr lIns="34275" tIns="34275" rIns="34275" bIns="34275" anchor="t" anchorCtr="0"/>
          <a:lstStyle>
            <a:lvl1pPr lvl="0" rtl="0">
              <a:spcBef>
                <a:spcPts val="0"/>
              </a:spcBef>
              <a:buNone/>
              <a:defRPr>
                <a:solidFill>
                  <a:schemeClr val="accent1"/>
                </a:solidFill>
              </a:defRPr>
            </a:lvl1pPr>
            <a:lvl2pPr lvl="1" rtl="0">
              <a:spcBef>
                <a:spcPts val="0"/>
              </a:spcBef>
              <a:buNone/>
              <a:defRPr>
                <a:solidFill>
                  <a:schemeClr val="accent1"/>
                </a:solidFill>
              </a:defRPr>
            </a:lvl2pPr>
            <a:lvl3pPr lvl="2" rtl="0">
              <a:spcBef>
                <a:spcPts val="0"/>
              </a:spcBef>
              <a:buNone/>
              <a:defRPr>
                <a:solidFill>
                  <a:schemeClr val="accent1"/>
                </a:solidFill>
              </a:defRPr>
            </a:lvl3pPr>
            <a:lvl4pPr lvl="3" rtl="0">
              <a:spcBef>
                <a:spcPts val="0"/>
              </a:spcBef>
              <a:buNone/>
              <a:defRPr>
                <a:solidFill>
                  <a:schemeClr val="accent1"/>
                </a:solidFill>
              </a:defRPr>
            </a:lvl4pPr>
            <a:lvl5pPr lvl="4" rtl="0">
              <a:spcBef>
                <a:spcPts val="0"/>
              </a:spcBef>
              <a:buNone/>
              <a:defRPr>
                <a:solidFill>
                  <a:schemeClr val="accent1"/>
                </a:solidFill>
              </a:defRPr>
            </a:lvl5pPr>
            <a:lvl6pPr lvl="5" rtl="0">
              <a:spcBef>
                <a:spcPts val="0"/>
              </a:spcBef>
              <a:buNone/>
              <a:defRPr>
                <a:solidFill>
                  <a:schemeClr val="accent1"/>
                </a:solidFill>
              </a:defRPr>
            </a:lvl6pPr>
            <a:lvl7pPr lvl="6" rtl="0">
              <a:spcBef>
                <a:spcPts val="0"/>
              </a:spcBef>
              <a:buNone/>
              <a:defRPr>
                <a:solidFill>
                  <a:schemeClr val="accent1"/>
                </a:solidFill>
              </a:defRPr>
            </a:lvl7pPr>
            <a:lvl8pPr lvl="7" rtl="0">
              <a:spcBef>
                <a:spcPts val="0"/>
              </a:spcBef>
              <a:buNone/>
              <a:defRPr>
                <a:solidFill>
                  <a:schemeClr val="accent1"/>
                </a:solidFill>
              </a:defRPr>
            </a:lvl8pPr>
            <a:lvl9pPr lvl="8" rtl="0">
              <a:spcBef>
                <a:spcPts val="0"/>
              </a:spcBef>
              <a:buNone/>
              <a:defRPr>
                <a:solidFill>
                  <a:schemeClr val="accent1"/>
                </a:solidFill>
              </a:defRPr>
            </a:lvl9pPr>
          </a:lstStyle>
          <a:p>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50" y="4578478"/>
            <a:ext cx="426017" cy="56802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ide Block Title &amp; Bullets Dark">
    <p:bg>
      <p:bgPr>
        <a:solidFill>
          <a:srgbClr val="002A3A"/>
        </a:solidFill>
        <a:effectLst/>
      </p:bgPr>
    </p:bg>
    <p:spTree>
      <p:nvGrpSpPr>
        <p:cNvPr id="1" name="Shape 101"/>
        <p:cNvGrpSpPr/>
        <p:nvPr/>
      </p:nvGrpSpPr>
      <p:grpSpPr>
        <a:xfrm>
          <a:off x="0" y="0"/>
          <a:ext cx="0" cy="0"/>
          <a:chOff x="0" y="0"/>
          <a:chExt cx="0" cy="0"/>
        </a:xfrm>
      </p:grpSpPr>
      <p:sp>
        <p:nvSpPr>
          <p:cNvPr id="102" name="Shape 102"/>
          <p:cNvSpPr/>
          <p:nvPr/>
        </p:nvSpPr>
        <p:spPr>
          <a:xfrm>
            <a:off x="-1060" y="-4762"/>
            <a:ext cx="3057299" cy="5143499"/>
          </a:xfrm>
          <a:prstGeom prst="rect">
            <a:avLst/>
          </a:prstGeom>
          <a:solidFill>
            <a:srgbClr val="1C3E4C"/>
          </a:solidFill>
          <a:ln>
            <a:noFill/>
          </a:ln>
        </p:spPr>
        <p:txBody>
          <a:bodyPr lIns="0" tIns="0" rIns="0" bIns="0" anchor="ctr" anchorCtr="0">
            <a:noAutofit/>
          </a:bodyPr>
          <a:lstStyle/>
          <a:p>
            <a:pPr marL="0" marR="0" lvl="0" indent="0" algn="ctr" rtl="0">
              <a:spcBef>
                <a:spcPts val="0"/>
              </a:spcBef>
              <a:buNone/>
            </a:pPr>
            <a:endParaRPr sz="1900" b="0" i="0" u="none" strike="noStrike" cap="none">
              <a:latin typeface="Helvetica Neue"/>
              <a:ea typeface="Helvetica Neue"/>
              <a:cs typeface="Helvetica Neue"/>
              <a:sym typeface="Helvetica Neue"/>
            </a:endParaRPr>
          </a:p>
        </p:txBody>
      </p:sp>
      <p:cxnSp>
        <p:nvCxnSpPr>
          <p:cNvPr id="103" name="Shape 103"/>
          <p:cNvCxnSpPr/>
          <p:nvPr/>
        </p:nvCxnSpPr>
        <p:spPr>
          <a:xfrm>
            <a:off x="476250" y="4760918"/>
            <a:ext cx="8097900" cy="0"/>
          </a:xfrm>
          <a:prstGeom prst="straightConnector1">
            <a:avLst/>
          </a:prstGeom>
          <a:noFill/>
          <a:ln w="12700" cap="flat" cmpd="sng">
            <a:solidFill>
              <a:srgbClr val="199ED9"/>
            </a:solidFill>
            <a:prstDash val="solid"/>
            <a:miter/>
            <a:headEnd type="none" w="med" len="med"/>
            <a:tailEnd type="none" w="med" len="med"/>
          </a:ln>
        </p:spPr>
      </p:cxnSp>
      <p:sp>
        <p:nvSpPr>
          <p:cNvPr id="105" name="Shape 105"/>
          <p:cNvSpPr txBox="1">
            <a:spLocks noGrp="1"/>
          </p:cNvSpPr>
          <p:nvPr>
            <p:ph type="sldNum" idx="12"/>
          </p:nvPr>
        </p:nvSpPr>
        <p:spPr>
          <a:xfrm>
            <a:off x="8209654" y="4859813"/>
            <a:ext cx="367799" cy="176099"/>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199ED9"/>
                </a:solidFill>
                <a:latin typeface="Arial"/>
                <a:ea typeface="Arial"/>
                <a:cs typeface="Arial"/>
                <a:sym typeface="Arial"/>
              </a:rPr>
              <a:t>‹#›</a:t>
            </a:fld>
            <a:endParaRPr lang="en" sz="900" b="0" i="0" u="none" strike="noStrike" cap="none">
              <a:solidFill>
                <a:srgbClr val="199ED9"/>
              </a:solidFill>
              <a:latin typeface="Arial"/>
              <a:ea typeface="Arial"/>
              <a:cs typeface="Arial"/>
              <a:sym typeface="Arial"/>
            </a:endParaRPr>
          </a:p>
        </p:txBody>
      </p:sp>
      <p:sp>
        <p:nvSpPr>
          <p:cNvPr id="106" name="Shape 106"/>
          <p:cNvSpPr txBox="1">
            <a:spLocks noGrp="1"/>
          </p:cNvSpPr>
          <p:nvPr>
            <p:ph type="body" idx="1"/>
          </p:nvPr>
        </p:nvSpPr>
        <p:spPr>
          <a:xfrm>
            <a:off x="3200400" y="457200"/>
            <a:ext cx="5486399" cy="4143300"/>
          </a:xfrm>
          <a:prstGeom prst="rect">
            <a:avLst/>
          </a:prstGeom>
          <a:noFill/>
          <a:ln>
            <a:noFill/>
          </a:ln>
        </p:spPr>
        <p:txBody>
          <a:bodyPr lIns="34275" tIns="34275" rIns="34275" bIns="34275" anchor="t" anchorCtr="0"/>
          <a:lstStyle>
            <a:lvl1pPr marL="177800" lvl="0" indent="-88900" rtl="0">
              <a:spcBef>
                <a:spcPts val="0"/>
              </a:spcBef>
              <a:spcAft>
                <a:spcPts val="1500"/>
              </a:spcAft>
              <a:buClr>
                <a:srgbClr val="FFFFFF"/>
              </a:buClr>
              <a:buFont typeface="Arial"/>
              <a:buChar char="•"/>
              <a:defRPr>
                <a:solidFill>
                  <a:srgbClr val="FFFFFF"/>
                </a:solidFill>
              </a:defRPr>
            </a:lvl1pPr>
            <a:lvl2pPr marL="342900" lvl="1" indent="-88900" rtl="0">
              <a:spcBef>
                <a:spcPts val="0"/>
              </a:spcBef>
              <a:spcAft>
                <a:spcPts val="1500"/>
              </a:spcAft>
              <a:buClr>
                <a:srgbClr val="FFFFFF"/>
              </a:buClr>
              <a:buFont typeface="Arial"/>
              <a:buChar char="•"/>
              <a:defRPr>
                <a:solidFill>
                  <a:srgbClr val="FFFFFF"/>
                </a:solidFill>
              </a:defRPr>
            </a:lvl2pPr>
            <a:lvl3pPr marL="520700" lvl="2" indent="-88900" rtl="0">
              <a:spcBef>
                <a:spcPts val="0"/>
              </a:spcBef>
              <a:spcAft>
                <a:spcPts val="1500"/>
              </a:spcAft>
              <a:buClr>
                <a:srgbClr val="FFFFFF"/>
              </a:buClr>
              <a:buFont typeface="Arial"/>
              <a:buChar char="•"/>
              <a:defRPr>
                <a:solidFill>
                  <a:srgbClr val="FFFFFF"/>
                </a:solidFill>
              </a:defRPr>
            </a:lvl3pPr>
            <a:lvl4pPr marL="685800" lvl="3" indent="-88900" rtl="0">
              <a:spcBef>
                <a:spcPts val="0"/>
              </a:spcBef>
              <a:spcAft>
                <a:spcPts val="1500"/>
              </a:spcAft>
              <a:buClr>
                <a:srgbClr val="FFFFFF"/>
              </a:buClr>
              <a:buFont typeface="Arial"/>
              <a:buChar char="•"/>
              <a:defRPr>
                <a:solidFill>
                  <a:srgbClr val="FFFFFF"/>
                </a:solidFill>
              </a:defRPr>
            </a:lvl4pPr>
            <a:lvl5pPr marL="863600" lvl="4" indent="-88900" rtl="0">
              <a:spcBef>
                <a:spcPts val="0"/>
              </a:spcBef>
              <a:spcAft>
                <a:spcPts val="1500"/>
              </a:spcAft>
              <a:buClr>
                <a:srgbClr val="FFFFFF"/>
              </a:buClr>
              <a:buFont typeface="Arial"/>
              <a:buChar cha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107" name="Shape 107"/>
          <p:cNvSpPr txBox="1">
            <a:spLocks noGrp="1"/>
          </p:cNvSpPr>
          <p:nvPr>
            <p:ph type="title"/>
          </p:nvPr>
        </p:nvSpPr>
        <p:spPr>
          <a:xfrm>
            <a:off x="470550" y="476875"/>
            <a:ext cx="2440800" cy="2350199"/>
          </a:xfrm>
          <a:prstGeom prst="rect">
            <a:avLst/>
          </a:prstGeom>
        </p:spPr>
        <p:txBody>
          <a:bodyPr lIns="34275" tIns="34275" rIns="34275" bIns="34275" anchor="t" anchorCtr="0"/>
          <a:lstStyle>
            <a:lvl1pPr lvl="0" rtl="0">
              <a:spcBef>
                <a:spcPts val="0"/>
              </a:spcBef>
              <a:buNone/>
              <a:defRPr>
                <a:solidFill>
                  <a:schemeClr val="accent2"/>
                </a:solidFil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8" name="TextBox 7"/>
          <p:cNvSpPr txBox="1"/>
          <p:nvPr userDrawn="1"/>
        </p:nvSpPr>
        <p:spPr>
          <a:xfrm>
            <a:off x="412025" y="4825049"/>
            <a:ext cx="1587018" cy="276999"/>
          </a:xfrm>
          <a:prstGeom prst="rect">
            <a:avLst/>
          </a:prstGeom>
          <a:noFill/>
        </p:spPr>
        <p:txBody>
          <a:bodyPr wrap="none" rtlCol="0">
            <a:spAutoFit/>
          </a:bodyPr>
          <a:lstStyle/>
          <a:p>
            <a:r>
              <a:rPr lang="en-US" sz="1200" dirty="0" smtClean="0">
                <a:solidFill>
                  <a:srgbClr val="FFFFFF"/>
                </a:solidFill>
              </a:rPr>
              <a:t>YOUR</a:t>
            </a:r>
            <a:r>
              <a:rPr lang="en-US" sz="1200" baseline="0" dirty="0" smtClean="0">
                <a:solidFill>
                  <a:srgbClr val="FFFFFF"/>
                </a:solidFill>
              </a:rPr>
              <a:t> LOGO HERE</a:t>
            </a:r>
            <a:endParaRPr lang="en-US" sz="1200"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icture">
    <p:spTree>
      <p:nvGrpSpPr>
        <p:cNvPr id="1" name="Shape 131"/>
        <p:cNvGrpSpPr/>
        <p:nvPr/>
      </p:nvGrpSpPr>
      <p:grpSpPr>
        <a:xfrm>
          <a:off x="0" y="0"/>
          <a:ext cx="0" cy="0"/>
          <a:chOff x="0" y="0"/>
          <a:chExt cx="0" cy="0"/>
        </a:xfrm>
      </p:grpSpPr>
      <p:pic>
        <p:nvPicPr>
          <p:cNvPr id="132" name="Shape 132"/>
          <p:cNvPicPr preferRelativeResize="0">
            <a:picLocks noGrp="1"/>
          </p:cNvPicPr>
          <p:nvPr>
            <p:ph type="pic" idx="2"/>
          </p:nvPr>
        </p:nvPicPr>
        <p:blipFill rotWithShape="1">
          <a:blip r:embed="rId2">
            <a:alphaModFix/>
          </a:blip>
          <a:srcRect/>
          <a:stretch/>
        </p:blipFill>
        <p:spPr>
          <a:xfrm>
            <a:off x="0" y="0"/>
            <a:ext cx="9144000" cy="5143500"/>
          </a:xfrm>
          <a:prstGeom prst="rect">
            <a:avLst/>
          </a:prstGeom>
          <a:noFill/>
          <a:ln>
            <a:noFill/>
          </a:ln>
        </p:spPr>
      </p:pic>
      <p:sp>
        <p:nvSpPr>
          <p:cNvPr id="133" name="Shape 133"/>
          <p:cNvSpPr txBox="1">
            <a:spLocks noGrp="1"/>
          </p:cNvSpPr>
          <p:nvPr>
            <p:ph type="sldNum" idx="12"/>
          </p:nvPr>
        </p:nvSpPr>
        <p:spPr>
          <a:xfrm>
            <a:off x="8556783" y="4749850"/>
            <a:ext cx="548699" cy="393600"/>
          </a:xfrm>
          <a:prstGeom prst="rect">
            <a:avLst/>
          </a:prstGeom>
        </p:spPr>
        <p:txBody>
          <a:bodyPr lIns="34275" tIns="17150" rIns="34275" bIns="17150" anchor="ctr" anchorCtr="0">
            <a:noAutofit/>
          </a:bodyPr>
          <a:lstStyle/>
          <a:p>
            <a:pPr lvl="0">
              <a:spcBef>
                <a:spcPts val="0"/>
              </a:spcBef>
              <a:buNone/>
            </a:pPr>
            <a:fld id="{00000000-1234-1234-1234-123412341234}" type="slidenum">
              <a:rPr lang="en" sz="1300">
                <a:solidFill>
                  <a:srgbClr val="1C3E4C"/>
                </a:solidFill>
              </a:rPr>
              <a:t>‹#›</a:t>
            </a:fld>
            <a:endParaRPr lang="en" sz="1300">
              <a:solidFill>
                <a:srgbClr val="1C3E4C"/>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64495" y="455867"/>
            <a:ext cx="8243999" cy="563400"/>
          </a:xfrm>
          <a:prstGeom prst="rect">
            <a:avLst/>
          </a:prstGeom>
          <a:noFill/>
          <a:ln>
            <a:noFill/>
          </a:ln>
        </p:spPr>
        <p:txBody>
          <a:bodyPr lIns="34275" tIns="34275" rIns="34275" bIns="34275" anchor="t" anchorCtr="0"/>
          <a:lstStyle>
            <a:lvl1pPr marL="0" marR="0" lvl="0" indent="0" algn="l" rtl="0">
              <a:lnSpc>
                <a:spcPct val="100000"/>
              </a:lnSpc>
              <a:spcBef>
                <a:spcPts val="0"/>
              </a:spcBef>
              <a:buSzPct val="100000"/>
              <a:buFont typeface="Roboto Condensed"/>
              <a:buChar char="●"/>
              <a:defRPr sz="3000" b="1">
                <a:latin typeface="Roboto Condensed"/>
                <a:ea typeface="Roboto Condensed"/>
                <a:cs typeface="Roboto Condensed"/>
                <a:sym typeface="Roboto Condensed"/>
              </a:defRPr>
            </a:lvl1pPr>
            <a:lvl2pPr marL="0" marR="0" lvl="1" indent="0" algn="l" rtl="0">
              <a:spcBef>
                <a:spcPts val="0"/>
              </a:spcBef>
              <a:buSzPct val="100000"/>
              <a:buChar char="○"/>
              <a:defRPr sz="500"/>
            </a:lvl2pPr>
            <a:lvl3pPr marL="0" marR="0" lvl="2" indent="0" algn="l" rtl="0">
              <a:spcBef>
                <a:spcPts val="0"/>
              </a:spcBef>
              <a:buSzPct val="100000"/>
              <a:buChar char="■"/>
              <a:defRPr sz="500"/>
            </a:lvl3pPr>
            <a:lvl4pPr marL="0" marR="0" lvl="3" indent="0" algn="l" rtl="0">
              <a:spcBef>
                <a:spcPts val="0"/>
              </a:spcBef>
              <a:buSzPct val="100000"/>
              <a:buChar char="●"/>
              <a:defRPr sz="500"/>
            </a:lvl4pPr>
            <a:lvl5pPr marL="0" marR="0" lvl="4" indent="0" algn="l" rtl="0">
              <a:spcBef>
                <a:spcPts val="0"/>
              </a:spcBef>
              <a:buSzPct val="100000"/>
              <a:buChar char="○"/>
              <a:defRPr sz="500"/>
            </a:lvl5pPr>
            <a:lvl6pPr marL="0" marR="0" lvl="5" indent="0" algn="l" rtl="0">
              <a:spcBef>
                <a:spcPts val="0"/>
              </a:spcBef>
              <a:buSzPct val="100000"/>
              <a:buChar char="■"/>
              <a:defRPr sz="500"/>
            </a:lvl6pPr>
            <a:lvl7pPr marL="0" marR="0" lvl="6" indent="0" algn="l" rtl="0">
              <a:spcBef>
                <a:spcPts val="0"/>
              </a:spcBef>
              <a:buSzPct val="100000"/>
              <a:buChar char="●"/>
              <a:defRPr sz="500"/>
            </a:lvl7pPr>
            <a:lvl8pPr marL="0" marR="0" lvl="7" indent="0" algn="l" rtl="0">
              <a:spcBef>
                <a:spcPts val="0"/>
              </a:spcBef>
              <a:buSzPct val="100000"/>
              <a:buChar char="○"/>
              <a:defRPr sz="500"/>
            </a:lvl8pPr>
            <a:lvl9pPr marL="0" marR="0" lvl="8" indent="0" algn="l" rtl="0">
              <a:spcBef>
                <a:spcPts val="0"/>
              </a:spcBef>
              <a:buSzPct val="100000"/>
              <a:buChar char="■"/>
              <a:defRPr sz="500"/>
            </a:lvl9pPr>
          </a:lstStyle>
          <a:p>
            <a:endParaRPr/>
          </a:p>
        </p:txBody>
      </p:sp>
      <p:sp>
        <p:nvSpPr>
          <p:cNvPr id="7" name="Shape 7"/>
          <p:cNvSpPr txBox="1">
            <a:spLocks noGrp="1"/>
          </p:cNvSpPr>
          <p:nvPr>
            <p:ph type="body" idx="1"/>
          </p:nvPr>
        </p:nvSpPr>
        <p:spPr>
          <a:xfrm>
            <a:off x="457200" y="1028700"/>
            <a:ext cx="8229600" cy="3394500"/>
          </a:xfrm>
          <a:prstGeom prst="rect">
            <a:avLst/>
          </a:prstGeom>
          <a:noFill/>
          <a:ln>
            <a:noFill/>
          </a:ln>
        </p:spPr>
        <p:txBody>
          <a:bodyPr lIns="34275" tIns="34275" rIns="34275" bIns="34275" anchor="t" anchorCtr="0"/>
          <a:lstStyle>
            <a:lvl1pPr marL="0" marR="0" lvl="0" indent="0" algn="l" rtl="0">
              <a:spcBef>
                <a:spcPts val="0"/>
              </a:spcBef>
              <a:spcAft>
                <a:spcPts val="1000"/>
              </a:spcAft>
              <a:buClr>
                <a:srgbClr val="1C3E4C"/>
              </a:buClr>
              <a:buSzPct val="100000"/>
              <a:buFont typeface="Roboto"/>
              <a:defRPr sz="1600">
                <a:solidFill>
                  <a:srgbClr val="1C3E4C"/>
                </a:solidFill>
                <a:latin typeface="Roboto"/>
                <a:ea typeface="Roboto"/>
                <a:cs typeface="Roboto"/>
                <a:sym typeface="Roboto"/>
              </a:defRPr>
            </a:lvl1pPr>
            <a:lvl2pPr marL="177800" marR="0" lvl="1" indent="0" algn="l" rtl="0">
              <a:spcBef>
                <a:spcPts val="0"/>
              </a:spcBef>
              <a:spcAft>
                <a:spcPts val="1000"/>
              </a:spcAft>
              <a:buClr>
                <a:srgbClr val="1C3E4C"/>
              </a:buClr>
              <a:buSzPct val="100000"/>
              <a:buFont typeface="Roboto"/>
              <a:defRPr sz="1600">
                <a:solidFill>
                  <a:srgbClr val="1C3E4C"/>
                </a:solidFill>
                <a:latin typeface="Roboto"/>
                <a:ea typeface="Roboto"/>
                <a:cs typeface="Roboto"/>
                <a:sym typeface="Roboto"/>
              </a:defRPr>
            </a:lvl2pPr>
            <a:lvl3pPr marL="342900" marR="0" lvl="2" indent="0" algn="l" rtl="0">
              <a:spcBef>
                <a:spcPts val="0"/>
              </a:spcBef>
              <a:spcAft>
                <a:spcPts val="1000"/>
              </a:spcAft>
              <a:buClr>
                <a:srgbClr val="1C3E4C"/>
              </a:buClr>
              <a:buSzPct val="100000"/>
              <a:buFont typeface="Roboto"/>
              <a:defRPr sz="1600">
                <a:solidFill>
                  <a:srgbClr val="1C3E4C"/>
                </a:solidFill>
                <a:latin typeface="Roboto"/>
                <a:ea typeface="Roboto"/>
                <a:cs typeface="Roboto"/>
                <a:sym typeface="Roboto"/>
              </a:defRPr>
            </a:lvl3pPr>
            <a:lvl4pPr marL="520700" marR="0" lvl="3" indent="0" algn="l" rtl="0">
              <a:spcBef>
                <a:spcPts val="0"/>
              </a:spcBef>
              <a:spcAft>
                <a:spcPts val="1000"/>
              </a:spcAft>
              <a:buClr>
                <a:srgbClr val="1C3E4C"/>
              </a:buClr>
              <a:buSzPct val="100000"/>
              <a:buFont typeface="Roboto"/>
              <a:defRPr sz="1600">
                <a:solidFill>
                  <a:srgbClr val="1C3E4C"/>
                </a:solidFill>
                <a:latin typeface="Roboto"/>
                <a:ea typeface="Roboto"/>
                <a:cs typeface="Roboto"/>
                <a:sym typeface="Roboto"/>
              </a:defRPr>
            </a:lvl4pPr>
            <a:lvl5pPr marL="685800" marR="0" lvl="4" indent="0" algn="l" rtl="0">
              <a:spcBef>
                <a:spcPts val="0"/>
              </a:spcBef>
              <a:spcAft>
                <a:spcPts val="1000"/>
              </a:spcAft>
              <a:buClr>
                <a:srgbClr val="1C3E4C"/>
              </a:buClr>
              <a:buSzPct val="100000"/>
              <a:buFont typeface="Roboto"/>
              <a:defRPr sz="1600">
                <a:solidFill>
                  <a:srgbClr val="1C3E4C"/>
                </a:solidFill>
                <a:latin typeface="Roboto"/>
                <a:ea typeface="Roboto"/>
                <a:cs typeface="Roboto"/>
                <a:sym typeface="Roboto"/>
              </a:defRPr>
            </a:lvl5pPr>
            <a:lvl6pPr marL="0" marR="0" lvl="5" indent="0" algn="l" rtl="0">
              <a:spcBef>
                <a:spcPts val="0"/>
              </a:spcBef>
              <a:spcAft>
                <a:spcPts val="1000"/>
              </a:spcAft>
              <a:buClr>
                <a:srgbClr val="1C3E4C"/>
              </a:buClr>
              <a:buSzPct val="100000"/>
              <a:buFont typeface="Roboto"/>
              <a:defRPr sz="1600">
                <a:solidFill>
                  <a:srgbClr val="1C3E4C"/>
                </a:solidFill>
                <a:latin typeface="Roboto"/>
                <a:ea typeface="Roboto"/>
                <a:cs typeface="Roboto"/>
                <a:sym typeface="Roboto"/>
              </a:defRPr>
            </a:lvl6pPr>
            <a:lvl7pPr marL="0" marR="0" lvl="6" indent="0" algn="l" rtl="0">
              <a:spcBef>
                <a:spcPts val="0"/>
              </a:spcBef>
              <a:spcAft>
                <a:spcPts val="1000"/>
              </a:spcAft>
              <a:buClr>
                <a:srgbClr val="1C3E4C"/>
              </a:buClr>
              <a:buSzPct val="100000"/>
              <a:buFont typeface="Roboto"/>
              <a:defRPr sz="1600">
                <a:solidFill>
                  <a:srgbClr val="1C3E4C"/>
                </a:solidFill>
                <a:latin typeface="Roboto"/>
                <a:ea typeface="Roboto"/>
                <a:cs typeface="Roboto"/>
                <a:sym typeface="Roboto"/>
              </a:defRPr>
            </a:lvl7pPr>
            <a:lvl8pPr marL="0" marR="0" lvl="7" indent="0" algn="l" rtl="0">
              <a:spcBef>
                <a:spcPts val="0"/>
              </a:spcBef>
              <a:spcAft>
                <a:spcPts val="1000"/>
              </a:spcAft>
              <a:buClr>
                <a:srgbClr val="1C3E4C"/>
              </a:buClr>
              <a:buSzPct val="100000"/>
              <a:buFont typeface="Roboto"/>
              <a:defRPr sz="1600">
                <a:solidFill>
                  <a:srgbClr val="1C3E4C"/>
                </a:solidFill>
                <a:latin typeface="Roboto"/>
                <a:ea typeface="Roboto"/>
                <a:cs typeface="Roboto"/>
                <a:sym typeface="Roboto"/>
              </a:defRPr>
            </a:lvl8pPr>
            <a:lvl9pPr marL="0" marR="0" lvl="8" indent="0" algn="l" rtl="0">
              <a:spcBef>
                <a:spcPts val="0"/>
              </a:spcBef>
              <a:spcAft>
                <a:spcPts val="1000"/>
              </a:spcAft>
              <a:buClr>
                <a:srgbClr val="1C3E4C"/>
              </a:buClr>
              <a:buSzPct val="100000"/>
              <a:buFont typeface="Roboto"/>
              <a:defRPr sz="1600">
                <a:solidFill>
                  <a:srgbClr val="1C3E4C"/>
                </a:solidFill>
                <a:latin typeface="Roboto"/>
                <a:ea typeface="Roboto"/>
                <a:cs typeface="Roboto"/>
                <a:sym typeface="Roboto"/>
              </a:defRPr>
            </a:lvl9pPr>
          </a:lstStyle>
          <a:p>
            <a:endParaRPr/>
          </a:p>
        </p:txBody>
      </p:sp>
      <p:sp>
        <p:nvSpPr>
          <p:cNvPr id="8" name="Shape 8"/>
          <p:cNvSpPr txBox="1">
            <a:spLocks noGrp="1"/>
          </p:cNvSpPr>
          <p:nvPr>
            <p:ph type="dt" idx="10"/>
          </p:nvPr>
        </p:nvSpPr>
        <p:spPr>
          <a:xfrm>
            <a:off x="457200" y="4767262"/>
            <a:ext cx="2133599" cy="273900"/>
          </a:xfrm>
          <a:prstGeom prst="rect">
            <a:avLst/>
          </a:prstGeom>
          <a:noFill/>
          <a:ln>
            <a:noFill/>
          </a:ln>
        </p:spPr>
        <p:txBody>
          <a:bodyPr lIns="34275" tIns="34275" rIns="34275" bIns="34275" anchor="ctr" anchorCtr="0"/>
          <a:lstStyle>
            <a:lvl1pPr marL="0" marR="0" lvl="0" indent="0" algn="l" rtl="0">
              <a:spcBef>
                <a:spcPts val="0"/>
              </a:spcBef>
              <a:buSzPct val="100000"/>
              <a:defRPr sz="500"/>
            </a:lvl1pPr>
            <a:lvl2pPr marL="0" marR="0" lvl="1" indent="0" algn="l" rtl="0">
              <a:spcBef>
                <a:spcPts val="0"/>
              </a:spcBef>
              <a:buSzPct val="100000"/>
              <a:defRPr sz="500"/>
            </a:lvl2pPr>
            <a:lvl3pPr marL="0" marR="0" lvl="2" indent="0" algn="l" rtl="0">
              <a:spcBef>
                <a:spcPts val="0"/>
              </a:spcBef>
              <a:buSzPct val="100000"/>
              <a:defRPr sz="500"/>
            </a:lvl3pPr>
            <a:lvl4pPr marL="0" marR="0" lvl="3" indent="0" algn="l" rtl="0">
              <a:spcBef>
                <a:spcPts val="0"/>
              </a:spcBef>
              <a:buSzPct val="100000"/>
              <a:defRPr sz="500"/>
            </a:lvl4pPr>
            <a:lvl5pPr marL="0" marR="0" lvl="4" indent="0" algn="l" rtl="0">
              <a:spcBef>
                <a:spcPts val="0"/>
              </a:spcBef>
              <a:buSzPct val="100000"/>
              <a:defRPr sz="500"/>
            </a:lvl5pPr>
            <a:lvl6pPr marL="0" marR="0" lvl="5" indent="0" algn="l" rtl="0">
              <a:spcBef>
                <a:spcPts val="0"/>
              </a:spcBef>
              <a:buSzPct val="100000"/>
              <a:defRPr sz="500"/>
            </a:lvl6pPr>
            <a:lvl7pPr marL="0" marR="0" lvl="6" indent="0" algn="l" rtl="0">
              <a:spcBef>
                <a:spcPts val="0"/>
              </a:spcBef>
              <a:buSzPct val="100000"/>
              <a:defRPr sz="500"/>
            </a:lvl7pPr>
            <a:lvl8pPr marL="0" marR="0" lvl="7" indent="0" algn="l" rtl="0">
              <a:spcBef>
                <a:spcPts val="0"/>
              </a:spcBef>
              <a:buSzPct val="100000"/>
              <a:defRPr sz="500"/>
            </a:lvl8pPr>
            <a:lvl9pPr marL="0" marR="0" lvl="8" indent="0" algn="l" rtl="0">
              <a:spcBef>
                <a:spcPts val="0"/>
              </a:spcBef>
              <a:buSzPct val="100000"/>
              <a:defRPr sz="500"/>
            </a:lvl9pPr>
          </a:lstStyle>
          <a:p>
            <a:endParaRPr/>
          </a:p>
        </p:txBody>
      </p:sp>
      <p:sp>
        <p:nvSpPr>
          <p:cNvPr id="9" name="Shape 9"/>
          <p:cNvSpPr txBox="1">
            <a:spLocks noGrp="1"/>
          </p:cNvSpPr>
          <p:nvPr>
            <p:ph type="ftr" idx="11"/>
          </p:nvPr>
        </p:nvSpPr>
        <p:spPr>
          <a:xfrm>
            <a:off x="3124200" y="4767262"/>
            <a:ext cx="2895600" cy="273900"/>
          </a:xfrm>
          <a:prstGeom prst="rect">
            <a:avLst/>
          </a:prstGeom>
          <a:noFill/>
          <a:ln>
            <a:noFill/>
          </a:ln>
        </p:spPr>
        <p:txBody>
          <a:bodyPr lIns="34275" tIns="34275" rIns="34275" bIns="34275" anchor="ctr" anchorCtr="0"/>
          <a:lstStyle>
            <a:lvl1pPr marL="0" marR="0" lvl="0" indent="0" algn="ctr" rtl="0">
              <a:spcBef>
                <a:spcPts val="0"/>
              </a:spcBef>
              <a:buSzPct val="100000"/>
              <a:defRPr sz="500"/>
            </a:lvl1pPr>
            <a:lvl2pPr marL="0" marR="0" lvl="1" indent="0" algn="l" rtl="0">
              <a:spcBef>
                <a:spcPts val="0"/>
              </a:spcBef>
              <a:buSzPct val="100000"/>
              <a:defRPr sz="500"/>
            </a:lvl2pPr>
            <a:lvl3pPr marL="0" marR="0" lvl="2" indent="0" algn="l" rtl="0">
              <a:spcBef>
                <a:spcPts val="0"/>
              </a:spcBef>
              <a:buSzPct val="100000"/>
              <a:defRPr sz="500"/>
            </a:lvl3pPr>
            <a:lvl4pPr marL="0" marR="0" lvl="3" indent="0" algn="l" rtl="0">
              <a:spcBef>
                <a:spcPts val="0"/>
              </a:spcBef>
              <a:buSzPct val="100000"/>
              <a:defRPr sz="500"/>
            </a:lvl4pPr>
            <a:lvl5pPr marL="0" marR="0" lvl="4" indent="0" algn="l" rtl="0">
              <a:spcBef>
                <a:spcPts val="0"/>
              </a:spcBef>
              <a:buSzPct val="100000"/>
              <a:defRPr sz="500"/>
            </a:lvl5pPr>
            <a:lvl6pPr marL="0" marR="0" lvl="5" indent="0" algn="l" rtl="0">
              <a:spcBef>
                <a:spcPts val="0"/>
              </a:spcBef>
              <a:buSzPct val="100000"/>
              <a:defRPr sz="500"/>
            </a:lvl6pPr>
            <a:lvl7pPr marL="0" marR="0" lvl="6" indent="0" algn="l" rtl="0">
              <a:spcBef>
                <a:spcPts val="0"/>
              </a:spcBef>
              <a:buSzPct val="100000"/>
              <a:defRPr sz="500"/>
            </a:lvl7pPr>
            <a:lvl8pPr marL="0" marR="0" lvl="7" indent="0" algn="l" rtl="0">
              <a:spcBef>
                <a:spcPts val="0"/>
              </a:spcBef>
              <a:buSzPct val="100000"/>
              <a:defRPr sz="500"/>
            </a:lvl8pPr>
            <a:lvl9pPr marL="0" marR="0" lvl="8" indent="0" algn="l" rtl="0">
              <a:spcBef>
                <a:spcPts val="0"/>
              </a:spcBef>
              <a:buSzPct val="100000"/>
              <a:defRPr sz="500"/>
            </a:lvl9pPr>
          </a:lstStyle>
          <a:p>
            <a:endParaRPr/>
          </a:p>
        </p:txBody>
      </p:sp>
      <p:sp>
        <p:nvSpPr>
          <p:cNvPr id="10" name="Shape 10"/>
          <p:cNvSpPr txBox="1">
            <a:spLocks noGrp="1"/>
          </p:cNvSpPr>
          <p:nvPr>
            <p:ph type="sldNum" idx="12"/>
          </p:nvPr>
        </p:nvSpPr>
        <p:spPr>
          <a:xfrm>
            <a:off x="6553200" y="4767262"/>
            <a:ext cx="2133599" cy="273900"/>
          </a:xfrm>
          <a:prstGeom prst="rect">
            <a:avLst/>
          </a:prstGeom>
          <a:noFill/>
          <a:ln>
            <a:noFill/>
          </a:ln>
        </p:spPr>
        <p:txBody>
          <a:bodyPr lIns="34275" tIns="17150" rIns="34275" bIns="17150"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1A8BD0"/>
                </a:solidFill>
                <a:latin typeface="Arial"/>
                <a:ea typeface="Arial"/>
                <a:cs typeface="Arial"/>
                <a:sym typeface="Arial"/>
              </a:rPr>
              <a:t>‹#›</a:t>
            </a:fld>
            <a:endParaRPr lang="en" sz="900" b="0" i="0" u="none" strike="noStrike" cap="none">
              <a:solidFill>
                <a:srgbClr val="1A8BD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7" r:id="rId5"/>
    <p:sldLayoutId id="2147483658" r:id="rId6"/>
    <p:sldLayoutId id="2147483659" r:id="rId7"/>
    <p:sldLayoutId id="2147483661" r:id="rId8"/>
    <p:sldLayoutId id="2147483665" r:id="rId9"/>
    <p:sldLayoutId id="2147483666" r:id="rId10"/>
    <p:sldLayoutId id="2147483667" r:id="rId11"/>
    <p:sldLayoutId id="2147483668" r:id="rId12"/>
    <p:sldLayoutId id="214748367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9F11D4B-456D-4B9C-AF38-A25DADD240AB}" type="datetimeFigureOut">
              <a:rPr lang="en-US" smtClean="0"/>
              <a:t>5/16/2017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E4EAA13-7524-48BB-9C4E-340FDA80D034}" type="slidenum">
              <a:rPr lang="en-US" smtClean="0"/>
              <a:t>‹#›</a:t>
            </a:fld>
            <a:endParaRPr lang="en-US"/>
          </a:p>
        </p:txBody>
      </p:sp>
    </p:spTree>
    <p:extLst>
      <p:ext uri="{BB962C8B-B14F-4D97-AF65-F5344CB8AC3E}">
        <p14:creationId xmlns:p14="http://schemas.microsoft.com/office/powerpoint/2010/main" val="24183566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www.datto.com/resources/four-business-continuity-planning-essentials" TargetMode="External"/><Relationship Id="rId4" Type="http://schemas.openxmlformats.org/officeDocument/2006/relationships/hyperlink" Target="http://tools.datto.com/rto/"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89175" y="1610800"/>
            <a:ext cx="6300599" cy="1670700"/>
          </a:xfrm>
          <a:prstGeom prst="rect">
            <a:avLst/>
          </a:prstGeom>
        </p:spPr>
        <p:txBody>
          <a:bodyPr lIns="34275" tIns="34275" rIns="34275" bIns="34275" anchor="t" anchorCtr="0">
            <a:noAutofit/>
          </a:bodyPr>
          <a:lstStyle/>
          <a:p>
            <a:pPr lvl="0"/>
            <a:r>
              <a:rPr lang="en" sz="3200" dirty="0"/>
              <a:t>5 Keys to Creating a Disaster Recovery Plan for SMBs</a:t>
            </a:r>
          </a:p>
        </p:txBody>
      </p:sp>
      <p:sp>
        <p:nvSpPr>
          <p:cNvPr id="174" name="Shape 174"/>
          <p:cNvSpPr txBox="1">
            <a:spLocks noGrp="1"/>
          </p:cNvSpPr>
          <p:nvPr>
            <p:ph type="subTitle" idx="1"/>
          </p:nvPr>
        </p:nvSpPr>
        <p:spPr>
          <a:xfrm>
            <a:off x="525575" y="3409575"/>
            <a:ext cx="6619500" cy="1385099"/>
          </a:xfrm>
          <a:prstGeom prst="rect">
            <a:avLst/>
          </a:prstGeom>
        </p:spPr>
        <p:txBody>
          <a:bodyPr lIns="34275" tIns="34275" rIns="34275" bIns="34275" anchor="t" anchorCtr="0">
            <a:noAutofit/>
          </a:bodyPr>
          <a:lstStyle/>
          <a:p>
            <a:pPr lvl="0">
              <a:spcBef>
                <a:spcPts val="0"/>
              </a:spcBef>
              <a:buNone/>
            </a:pPr>
            <a:r>
              <a:rPr lang="en-US" b="0" dirty="0" smtClean="0">
                <a:latin typeface="Roboto Condensed"/>
                <a:ea typeface="Roboto Condensed"/>
                <a:cs typeface="Roboto Condensed"/>
                <a:sym typeface="Roboto Condensed"/>
              </a:rPr>
              <a:t>2017</a:t>
            </a:r>
            <a:endParaRPr lang="en-US" b="0" dirty="0" smtClean="0">
              <a:latin typeface="Roboto Condensed"/>
              <a:ea typeface="Roboto Condensed"/>
              <a:cs typeface="Roboto Condensed"/>
              <a:sym typeface="Roboto Condensed"/>
            </a:endParaRPr>
          </a:p>
          <a:p>
            <a:pPr lvl="0">
              <a:spcBef>
                <a:spcPts val="0"/>
              </a:spcBef>
              <a:buNone/>
            </a:pPr>
            <a:r>
              <a:rPr lang="en-US" b="0" dirty="0" smtClean="0"/>
              <a:t>Strategic Support Solutions</a:t>
            </a:r>
          </a:p>
          <a:p>
            <a:pPr lvl="0">
              <a:spcBef>
                <a:spcPts val="0"/>
              </a:spcBef>
              <a:buNone/>
            </a:pPr>
            <a:r>
              <a:rPr lang="en-US" b="0" dirty="0" smtClean="0">
                <a:latin typeface="Roboto Condensed"/>
                <a:ea typeface="Roboto Condensed"/>
                <a:cs typeface="Roboto Condensed"/>
                <a:sym typeface="Roboto Condensed"/>
              </a:rPr>
              <a:t>https://www.strategicsupport.com</a:t>
            </a:r>
            <a:endParaRPr lang="en" b="0" dirty="0">
              <a:latin typeface="Roboto Condensed"/>
              <a:ea typeface="Roboto Condensed"/>
              <a:cs typeface="Roboto Condensed"/>
              <a:sym typeface="Roboto Condense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05250" cy="1371600"/>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10</a:t>
            </a:fld>
            <a:endParaRPr lang="en"/>
          </a:p>
        </p:txBody>
      </p:sp>
      <p:sp>
        <p:nvSpPr>
          <p:cNvPr id="264" name="Shape 264"/>
          <p:cNvSpPr txBox="1">
            <a:spLocks noGrp="1"/>
          </p:cNvSpPr>
          <p:nvPr>
            <p:ph type="body" idx="1"/>
          </p:nvPr>
        </p:nvSpPr>
        <p:spPr>
          <a:xfrm>
            <a:off x="476250" y="1505876"/>
            <a:ext cx="8210700" cy="3294599"/>
          </a:xfrm>
          <a:prstGeom prst="rect">
            <a:avLst/>
          </a:prstGeom>
        </p:spPr>
        <p:txBody>
          <a:bodyPr lIns="34275" tIns="34275" rIns="34275" bIns="34275" anchor="t" anchorCtr="0">
            <a:noAutofit/>
          </a:bodyPr>
          <a:lstStyle/>
          <a:p>
            <a:pPr marL="88900" lvl="0" indent="0">
              <a:buNone/>
            </a:pPr>
            <a:r>
              <a:rPr lang="en-US" b="1" i="1" dirty="0" smtClean="0"/>
              <a:t>Question 6.</a:t>
            </a:r>
          </a:p>
          <a:p>
            <a:pPr marL="88900" lvl="0" indent="0">
              <a:buNone/>
            </a:pPr>
            <a:r>
              <a:rPr lang="en-US" dirty="0"/>
              <a:t>What are the most common reasons that small and medium-sized businesses fail to take measures for business continuity planning?</a:t>
            </a:r>
          </a:p>
          <a:p>
            <a:pPr marL="88900" lvl="0" indent="0">
              <a:buNone/>
            </a:pPr>
            <a:r>
              <a:rPr lang="en-US" b="1" i="1" dirty="0" smtClean="0"/>
              <a:t>Answer:</a:t>
            </a:r>
          </a:p>
          <a:p>
            <a:pPr marL="88900" indent="0">
              <a:buNone/>
            </a:pPr>
            <a:r>
              <a:rPr lang="en-US" dirty="0"/>
              <a:t>Lack of knowledge, lack of time and lack of resources are the three top reasons cited by small and medium sized business owners to explain why they don’t have business continuity plans. This information was gathered in surveys conducted by local chapters of the American Red Cross.</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spTree>
    <p:extLst>
      <p:ext uri="{BB962C8B-B14F-4D97-AF65-F5344CB8AC3E}">
        <p14:creationId xmlns:p14="http://schemas.microsoft.com/office/powerpoint/2010/main" val="27692168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2" end="2"/>
                                            </p:txEl>
                                          </p:spTgt>
                                        </p:tgtEl>
                                        <p:attrNameLst>
                                          <p:attrName>style.visibility</p:attrName>
                                        </p:attrNameLst>
                                      </p:cBhvr>
                                      <p:to>
                                        <p:strVal val="visible"/>
                                      </p:to>
                                    </p:set>
                                    <p:animEffect transition="in" filter="dissolve">
                                      <p:cBhvr>
                                        <p:cTn id="7" dur="500"/>
                                        <p:tgtEl>
                                          <p:spTgt spid="26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3" end="3"/>
                                            </p:txEl>
                                          </p:spTgt>
                                        </p:tgtEl>
                                        <p:attrNameLst>
                                          <p:attrName>style.visibility</p:attrName>
                                        </p:attrNameLst>
                                      </p:cBhvr>
                                      <p:to>
                                        <p:strVal val="visible"/>
                                      </p:to>
                                    </p:set>
                                    <p:animEffect transition="in" filter="dissolve">
                                      <p:cBhvr>
                                        <p:cTn id="10" dur="500"/>
                                        <p:tgtEl>
                                          <p:spTgt spid="2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11</a:t>
            </a:fld>
            <a:endParaRPr lang="en"/>
          </a:p>
        </p:txBody>
      </p:sp>
      <p:sp>
        <p:nvSpPr>
          <p:cNvPr id="264" name="Shape 264"/>
          <p:cNvSpPr txBox="1">
            <a:spLocks noGrp="1"/>
          </p:cNvSpPr>
          <p:nvPr>
            <p:ph type="body" idx="1"/>
          </p:nvPr>
        </p:nvSpPr>
        <p:spPr>
          <a:xfrm>
            <a:off x="476250" y="1505876"/>
            <a:ext cx="4864948" cy="3294599"/>
          </a:xfrm>
          <a:prstGeom prst="rect">
            <a:avLst/>
          </a:prstGeom>
        </p:spPr>
        <p:txBody>
          <a:bodyPr lIns="34275" tIns="34275" rIns="34275" bIns="34275" anchor="t" anchorCtr="0">
            <a:noAutofit/>
          </a:bodyPr>
          <a:lstStyle/>
          <a:p>
            <a:pPr marL="88900" lvl="0" indent="0">
              <a:buNone/>
            </a:pPr>
            <a:r>
              <a:rPr lang="en-US" b="1" i="1" dirty="0" smtClean="0"/>
              <a:t>Question 7.</a:t>
            </a:r>
          </a:p>
          <a:p>
            <a:pPr marL="88900" lvl="0" indent="0">
              <a:buNone/>
            </a:pPr>
            <a:r>
              <a:rPr lang="en-US" dirty="0"/>
              <a:t>How many work-hours does the typical small business lose each year when IT systems fail and employees cannot access their files?</a:t>
            </a:r>
          </a:p>
          <a:p>
            <a:pPr marL="88900" lvl="0" indent="0">
              <a:buNone/>
            </a:pPr>
            <a:r>
              <a:rPr lang="en-US" b="1" i="1" dirty="0" smtClean="0"/>
              <a:t>Answer:</a:t>
            </a:r>
          </a:p>
          <a:p>
            <a:pPr marL="88900" indent="0">
              <a:buNone/>
            </a:pPr>
            <a:r>
              <a:rPr lang="en-US" dirty="0"/>
              <a:t>According to information published in “IT Pulse”, 552 employee work-hours are lost annually, that is more than one-quarter of the year for a single employee of a typical small business!</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pic>
        <p:nvPicPr>
          <p:cNvPr id="6" name="Picture 5"/>
          <p:cNvPicPr>
            <a:picLocks noChangeAspect="1"/>
          </p:cNvPicPr>
          <p:nvPr/>
        </p:nvPicPr>
        <p:blipFill>
          <a:blip r:embed="rId3"/>
          <a:stretch>
            <a:fillRect/>
          </a:stretch>
        </p:blipFill>
        <p:spPr>
          <a:xfrm>
            <a:off x="5972041" y="1505876"/>
            <a:ext cx="2367100" cy="3156134"/>
          </a:xfrm>
          <a:prstGeom prst="rect">
            <a:avLst/>
          </a:prstGeom>
        </p:spPr>
      </p:pic>
    </p:spTree>
    <p:extLst>
      <p:ext uri="{BB962C8B-B14F-4D97-AF65-F5344CB8AC3E}">
        <p14:creationId xmlns:p14="http://schemas.microsoft.com/office/powerpoint/2010/main" val="151312702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2" end="2"/>
                                            </p:txEl>
                                          </p:spTgt>
                                        </p:tgtEl>
                                        <p:attrNameLst>
                                          <p:attrName>style.visibility</p:attrName>
                                        </p:attrNameLst>
                                      </p:cBhvr>
                                      <p:to>
                                        <p:strVal val="visible"/>
                                      </p:to>
                                    </p:set>
                                    <p:animEffect transition="in" filter="dissolve">
                                      <p:cBhvr>
                                        <p:cTn id="7" dur="500"/>
                                        <p:tgtEl>
                                          <p:spTgt spid="26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3" end="3"/>
                                            </p:txEl>
                                          </p:spTgt>
                                        </p:tgtEl>
                                        <p:attrNameLst>
                                          <p:attrName>style.visibility</p:attrName>
                                        </p:attrNameLst>
                                      </p:cBhvr>
                                      <p:to>
                                        <p:strVal val="visible"/>
                                      </p:to>
                                    </p:set>
                                    <p:animEffect transition="in" filter="dissolve">
                                      <p:cBhvr>
                                        <p:cTn id="10" dur="500"/>
                                        <p:tgtEl>
                                          <p:spTgt spid="264">
                                            <p:txEl>
                                              <p:pRg st="3" end="3"/>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12</a:t>
            </a:fld>
            <a:endParaRPr lang="en"/>
          </a:p>
        </p:txBody>
      </p:sp>
      <p:sp>
        <p:nvSpPr>
          <p:cNvPr id="264" name="Shape 264"/>
          <p:cNvSpPr txBox="1">
            <a:spLocks noGrp="1"/>
          </p:cNvSpPr>
          <p:nvPr>
            <p:ph type="body" idx="1"/>
          </p:nvPr>
        </p:nvSpPr>
        <p:spPr>
          <a:xfrm>
            <a:off x="476250" y="1505876"/>
            <a:ext cx="8210700" cy="3294599"/>
          </a:xfrm>
          <a:prstGeom prst="rect">
            <a:avLst/>
          </a:prstGeom>
        </p:spPr>
        <p:txBody>
          <a:bodyPr lIns="34275" tIns="34275" rIns="34275" bIns="34275" anchor="t" anchorCtr="0">
            <a:noAutofit/>
          </a:bodyPr>
          <a:lstStyle/>
          <a:p>
            <a:pPr marL="88900" lvl="0" indent="0">
              <a:buNone/>
            </a:pPr>
            <a:r>
              <a:rPr lang="en-US" b="1" i="1" dirty="0" smtClean="0"/>
              <a:t>Question 8.</a:t>
            </a:r>
          </a:p>
          <a:p>
            <a:pPr marL="88900" lvl="0" indent="0">
              <a:buNone/>
            </a:pPr>
            <a:r>
              <a:rPr lang="en-US" dirty="0"/>
              <a:t>What is the average cost of hourly downtime when employees cannot access their computer data?</a:t>
            </a:r>
          </a:p>
          <a:p>
            <a:pPr marL="88900" lvl="0" indent="0">
              <a:buNone/>
            </a:pPr>
            <a:r>
              <a:rPr lang="en-US" b="1" i="1" dirty="0" smtClean="0"/>
              <a:t>Answer:</a:t>
            </a:r>
          </a:p>
          <a:p>
            <a:pPr marL="88900" indent="0">
              <a:buNone/>
            </a:pPr>
            <a:r>
              <a:rPr lang="en-US" dirty="0"/>
              <a:t>Survey results show that a small business that has an hour of “down time” will lose, on average, $20,000 due to the disruption. But if the disruption extends to three hours and employees cannot get back online and resume work, that hourly loss rises to $75,000. </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spTree>
    <p:extLst>
      <p:ext uri="{BB962C8B-B14F-4D97-AF65-F5344CB8AC3E}">
        <p14:creationId xmlns:p14="http://schemas.microsoft.com/office/powerpoint/2010/main" val="285227444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2" end="2"/>
                                            </p:txEl>
                                          </p:spTgt>
                                        </p:tgtEl>
                                        <p:attrNameLst>
                                          <p:attrName>style.visibility</p:attrName>
                                        </p:attrNameLst>
                                      </p:cBhvr>
                                      <p:to>
                                        <p:strVal val="visible"/>
                                      </p:to>
                                    </p:set>
                                    <p:animEffect transition="in" filter="dissolve">
                                      <p:cBhvr>
                                        <p:cTn id="7" dur="500"/>
                                        <p:tgtEl>
                                          <p:spTgt spid="26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3" end="3"/>
                                            </p:txEl>
                                          </p:spTgt>
                                        </p:tgtEl>
                                        <p:attrNameLst>
                                          <p:attrName>style.visibility</p:attrName>
                                        </p:attrNameLst>
                                      </p:cBhvr>
                                      <p:to>
                                        <p:strVal val="visible"/>
                                      </p:to>
                                    </p:set>
                                    <p:animEffect transition="in" filter="dissolve">
                                      <p:cBhvr>
                                        <p:cTn id="10" dur="500"/>
                                        <p:tgtEl>
                                          <p:spTgt spid="2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13</a:t>
            </a:fld>
            <a:endParaRPr lang="en"/>
          </a:p>
        </p:txBody>
      </p:sp>
      <p:sp>
        <p:nvSpPr>
          <p:cNvPr id="264" name="Shape 264"/>
          <p:cNvSpPr txBox="1">
            <a:spLocks noGrp="1"/>
          </p:cNvSpPr>
          <p:nvPr>
            <p:ph type="body" idx="1"/>
          </p:nvPr>
        </p:nvSpPr>
        <p:spPr>
          <a:xfrm>
            <a:off x="476250" y="1505876"/>
            <a:ext cx="8210700" cy="3294599"/>
          </a:xfrm>
          <a:prstGeom prst="rect">
            <a:avLst/>
          </a:prstGeom>
        </p:spPr>
        <p:txBody>
          <a:bodyPr lIns="34275" tIns="34275" rIns="34275" bIns="34275" anchor="t" anchorCtr="0">
            <a:noAutofit/>
          </a:bodyPr>
          <a:lstStyle/>
          <a:p>
            <a:pPr marL="88900" lvl="0" indent="0">
              <a:buNone/>
            </a:pPr>
            <a:r>
              <a:rPr lang="en-US" b="1" i="1" dirty="0" smtClean="0"/>
              <a:t>Question 9.</a:t>
            </a:r>
          </a:p>
          <a:p>
            <a:pPr marL="88900" lvl="0" indent="0">
              <a:buNone/>
            </a:pPr>
            <a:r>
              <a:rPr lang="en-US" dirty="0"/>
              <a:t>There are additional costs when small businesses lose access to their data, costs that are more difficult to quantify. What are they?</a:t>
            </a:r>
          </a:p>
          <a:p>
            <a:pPr marL="88900" lvl="0" indent="0">
              <a:buNone/>
            </a:pPr>
            <a:r>
              <a:rPr lang="en-US" b="1" i="1" dirty="0" smtClean="0"/>
              <a:t>Answer:</a:t>
            </a:r>
          </a:p>
          <a:p>
            <a:pPr marL="88900" indent="0">
              <a:buNone/>
            </a:pPr>
            <a:r>
              <a:rPr lang="en-US" dirty="0"/>
              <a:t>The costs include damage to the company’s reputation, customer loyalty and staff morale. These issues were specifically cited by small businesses that had sustained data loss and were surveyed to better understand their experiences.</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spTree>
    <p:extLst>
      <p:ext uri="{BB962C8B-B14F-4D97-AF65-F5344CB8AC3E}">
        <p14:creationId xmlns:p14="http://schemas.microsoft.com/office/powerpoint/2010/main" val="22435961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2" end="2"/>
                                            </p:txEl>
                                          </p:spTgt>
                                        </p:tgtEl>
                                        <p:attrNameLst>
                                          <p:attrName>style.visibility</p:attrName>
                                        </p:attrNameLst>
                                      </p:cBhvr>
                                      <p:to>
                                        <p:strVal val="visible"/>
                                      </p:to>
                                    </p:set>
                                    <p:animEffect transition="in" filter="dissolve">
                                      <p:cBhvr>
                                        <p:cTn id="7" dur="500"/>
                                        <p:tgtEl>
                                          <p:spTgt spid="26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3" end="3"/>
                                            </p:txEl>
                                          </p:spTgt>
                                        </p:tgtEl>
                                        <p:attrNameLst>
                                          <p:attrName>style.visibility</p:attrName>
                                        </p:attrNameLst>
                                      </p:cBhvr>
                                      <p:to>
                                        <p:strVal val="visible"/>
                                      </p:to>
                                    </p:set>
                                    <p:animEffect transition="in" filter="dissolve">
                                      <p:cBhvr>
                                        <p:cTn id="10" dur="500"/>
                                        <p:tgtEl>
                                          <p:spTgt spid="2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14</a:t>
            </a:fld>
            <a:endParaRPr lang="en"/>
          </a:p>
        </p:txBody>
      </p:sp>
      <p:sp>
        <p:nvSpPr>
          <p:cNvPr id="264" name="Shape 264"/>
          <p:cNvSpPr txBox="1">
            <a:spLocks noGrp="1"/>
          </p:cNvSpPr>
          <p:nvPr>
            <p:ph type="body" idx="1"/>
          </p:nvPr>
        </p:nvSpPr>
        <p:spPr>
          <a:xfrm>
            <a:off x="476250" y="1505876"/>
            <a:ext cx="4342033" cy="2724729"/>
          </a:xfrm>
          <a:prstGeom prst="rect">
            <a:avLst/>
          </a:prstGeom>
        </p:spPr>
        <p:txBody>
          <a:bodyPr lIns="34275" tIns="34275" rIns="34275" bIns="34275" anchor="t" anchorCtr="0">
            <a:noAutofit/>
          </a:bodyPr>
          <a:lstStyle/>
          <a:p>
            <a:pPr marL="88900" lvl="0" indent="0">
              <a:buNone/>
            </a:pPr>
            <a:r>
              <a:rPr lang="en-US" b="1" i="1" dirty="0" smtClean="0"/>
              <a:t>Question 10.</a:t>
            </a:r>
          </a:p>
          <a:p>
            <a:pPr marL="88900" lvl="0" indent="0">
              <a:buNone/>
            </a:pPr>
            <a:r>
              <a:rPr lang="en-US" dirty="0"/>
              <a:t>How many outages does the average small business experience each year</a:t>
            </a:r>
            <a:r>
              <a:rPr lang="en-US" dirty="0" smtClean="0"/>
              <a:t>?</a:t>
            </a:r>
          </a:p>
          <a:p>
            <a:pPr marL="88900" lvl="0" indent="0">
              <a:buNone/>
            </a:pPr>
            <a:endParaRPr lang="en-US" dirty="0" smtClean="0"/>
          </a:p>
          <a:p>
            <a:pPr marL="88900" lvl="0" indent="0">
              <a:buNone/>
            </a:pPr>
            <a:r>
              <a:rPr lang="en-US" b="1" i="1" dirty="0" smtClean="0"/>
              <a:t>Answer:</a:t>
            </a:r>
          </a:p>
          <a:p>
            <a:pPr marL="88900" indent="0">
              <a:buNone/>
            </a:pPr>
            <a:r>
              <a:rPr lang="en-US" dirty="0"/>
              <a:t>Six.</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pic>
        <p:nvPicPr>
          <p:cNvPr id="6" name="Picture 5" descr="unnam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644" y="1603412"/>
            <a:ext cx="2765010" cy="2765010"/>
          </a:xfrm>
          <a:prstGeom prst="rect">
            <a:avLst/>
          </a:prstGeom>
        </p:spPr>
      </p:pic>
    </p:spTree>
    <p:extLst>
      <p:ext uri="{BB962C8B-B14F-4D97-AF65-F5344CB8AC3E}">
        <p14:creationId xmlns:p14="http://schemas.microsoft.com/office/powerpoint/2010/main" val="24326886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3" end="3"/>
                                            </p:txEl>
                                          </p:spTgt>
                                        </p:tgtEl>
                                        <p:attrNameLst>
                                          <p:attrName>style.visibility</p:attrName>
                                        </p:attrNameLst>
                                      </p:cBhvr>
                                      <p:to>
                                        <p:strVal val="visible"/>
                                      </p:to>
                                    </p:set>
                                    <p:animEffect transition="in" filter="dissolve">
                                      <p:cBhvr>
                                        <p:cTn id="7" dur="500"/>
                                        <p:tgtEl>
                                          <p:spTgt spid="264">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4" end="4"/>
                                            </p:txEl>
                                          </p:spTgt>
                                        </p:tgtEl>
                                        <p:attrNameLst>
                                          <p:attrName>style.visibility</p:attrName>
                                        </p:attrNameLst>
                                      </p:cBhvr>
                                      <p:to>
                                        <p:strVal val="visible"/>
                                      </p:to>
                                    </p:set>
                                    <p:animEffect transition="in" filter="dissolve">
                                      <p:cBhvr>
                                        <p:cTn id="10" dur="500"/>
                                        <p:tgtEl>
                                          <p:spTgt spid="264">
                                            <p:txEl>
                                              <p:pRg st="4" end="4"/>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3" name="Picture 2" descr="key.png"/>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rot="20166088">
            <a:off x="-113094" y="-965935"/>
            <a:ext cx="5986035" cy="5986035"/>
          </a:xfrm>
          <a:prstGeom prst="rect">
            <a:avLst/>
          </a:prstGeom>
        </p:spPr>
      </p:pic>
      <p:sp>
        <p:nvSpPr>
          <p:cNvPr id="185" name="Shape 185"/>
          <p:cNvSpPr txBox="1">
            <a:spLocks noGrp="1"/>
          </p:cNvSpPr>
          <p:nvPr>
            <p:ph type="title"/>
          </p:nvPr>
        </p:nvSpPr>
        <p:spPr>
          <a:xfrm>
            <a:off x="1809412" y="816000"/>
            <a:ext cx="6700512" cy="3369000"/>
          </a:xfrm>
          <a:prstGeom prst="rect">
            <a:avLst/>
          </a:prstGeom>
        </p:spPr>
        <p:txBody>
          <a:bodyPr lIns="34275" tIns="34275" rIns="34275" bIns="34275" anchor="ctr" anchorCtr="0">
            <a:noAutofit/>
          </a:bodyPr>
          <a:lstStyle/>
          <a:p>
            <a:pPr lvl="0">
              <a:spcBef>
                <a:spcPts val="0"/>
              </a:spcBef>
              <a:buNone/>
            </a:pPr>
            <a:r>
              <a:rPr lang="en-US" dirty="0" smtClean="0"/>
              <a:t>Understand the Implications for Your Business</a:t>
            </a:r>
            <a:endParaRPr lang="en" dirty="0"/>
          </a:p>
        </p:txBody>
      </p:sp>
      <p:sp>
        <p:nvSpPr>
          <p:cNvPr id="186" name="Shape 186"/>
          <p:cNvSpPr txBox="1">
            <a:spLocks noGrp="1"/>
          </p:cNvSpPr>
          <p:nvPr>
            <p:ph type="sldNum" idx="12"/>
          </p:nvPr>
        </p:nvSpPr>
        <p:spPr>
          <a:xfrm>
            <a:off x="8279946" y="4850859"/>
            <a:ext cx="294900" cy="184500"/>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15</a:t>
            </a:fld>
            <a:endParaRPr lang="en"/>
          </a:p>
        </p:txBody>
      </p:sp>
      <p:sp>
        <p:nvSpPr>
          <p:cNvPr id="2" name="TextBox 1"/>
          <p:cNvSpPr txBox="1"/>
          <p:nvPr/>
        </p:nvSpPr>
        <p:spPr>
          <a:xfrm>
            <a:off x="198324" y="858765"/>
            <a:ext cx="1611088" cy="3170099"/>
          </a:xfrm>
          <a:prstGeom prst="rect">
            <a:avLst/>
          </a:prstGeom>
          <a:noFill/>
        </p:spPr>
        <p:txBody>
          <a:bodyPr wrap="none" rtlCol="0">
            <a:spAutoFit/>
          </a:bodyPr>
          <a:lstStyle/>
          <a:p>
            <a:r>
              <a:rPr lang="en-US" sz="20000" dirty="0" smtClean="0">
                <a:solidFill>
                  <a:schemeClr val="accent5"/>
                </a:solidFill>
              </a:rPr>
              <a:t>1</a:t>
            </a:r>
            <a:endParaRPr lang="en-US" sz="20000" dirty="0">
              <a:solidFill>
                <a:schemeClr val="accent5"/>
              </a:solidFill>
            </a:endParaRPr>
          </a:p>
        </p:txBody>
      </p:sp>
    </p:spTree>
    <p:extLst>
      <p:ext uri="{BB962C8B-B14F-4D97-AF65-F5344CB8AC3E}">
        <p14:creationId xmlns:p14="http://schemas.microsoft.com/office/powerpoint/2010/main" val="3935350330"/>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16</a:t>
            </a:fld>
            <a:endParaRPr lang="en"/>
          </a:p>
        </p:txBody>
      </p:sp>
      <p:sp>
        <p:nvSpPr>
          <p:cNvPr id="219" name="Shape 219"/>
          <p:cNvSpPr txBox="1">
            <a:spLocks noGrp="1"/>
          </p:cNvSpPr>
          <p:nvPr>
            <p:ph type="body" idx="1"/>
          </p:nvPr>
        </p:nvSpPr>
        <p:spPr>
          <a:xfrm>
            <a:off x="3200400" y="457200"/>
            <a:ext cx="5486399" cy="2624735"/>
          </a:xfrm>
          <a:prstGeom prst="rect">
            <a:avLst/>
          </a:prstGeom>
        </p:spPr>
        <p:txBody>
          <a:bodyPr lIns="34275" tIns="34275" rIns="34275" bIns="34275" anchor="t" anchorCtr="0">
            <a:noAutofit/>
          </a:bodyPr>
          <a:lstStyle/>
          <a:p>
            <a:pPr marL="119063" lvl="0" indent="0">
              <a:buNone/>
            </a:pPr>
            <a:r>
              <a:rPr lang="en-US" sz="1800" dirty="0">
                <a:latin typeface="Arial"/>
                <a:cs typeface="Arial"/>
              </a:rPr>
              <a:t>How could a potential disaster - small or large - impact your bottom line?</a:t>
            </a:r>
          </a:p>
          <a:p>
            <a:pPr marL="404813" indent="-285750"/>
            <a:r>
              <a:rPr lang="en-US" sz="1800" dirty="0" smtClean="0">
                <a:latin typeface="Arial"/>
                <a:cs typeface="Arial"/>
              </a:rPr>
              <a:t>Identify </a:t>
            </a:r>
            <a:r>
              <a:rPr lang="en-US" sz="1800" dirty="0">
                <a:latin typeface="Arial"/>
                <a:cs typeface="Arial"/>
              </a:rPr>
              <a:t>potential </a:t>
            </a:r>
            <a:r>
              <a:rPr lang="en-US" sz="1800" dirty="0" smtClean="0">
                <a:latin typeface="Arial"/>
                <a:cs typeface="Arial"/>
              </a:rPr>
              <a:t>events</a:t>
            </a:r>
          </a:p>
          <a:p>
            <a:pPr marL="404813" indent="-285750"/>
            <a:r>
              <a:rPr lang="en-US" sz="1800" dirty="0" smtClean="0">
                <a:latin typeface="Arial"/>
                <a:cs typeface="Arial"/>
              </a:rPr>
              <a:t>Calculate </a:t>
            </a:r>
            <a:r>
              <a:rPr lang="en-US" sz="1800" dirty="0">
                <a:latin typeface="Arial"/>
                <a:cs typeface="Arial"/>
              </a:rPr>
              <a:t>the likelihood that the event may </a:t>
            </a:r>
            <a:r>
              <a:rPr lang="en-US" sz="1800" dirty="0" smtClean="0">
                <a:latin typeface="Arial"/>
                <a:cs typeface="Arial"/>
              </a:rPr>
              <a:t>occur</a:t>
            </a:r>
            <a:endParaRPr lang="en-US" sz="1800" dirty="0">
              <a:latin typeface="Arial"/>
              <a:cs typeface="Arial"/>
            </a:endParaRPr>
          </a:p>
          <a:p>
            <a:pPr marL="404813" indent="-285750">
              <a:tabLst>
                <a:tab pos="55563" algn="l"/>
              </a:tabLst>
            </a:pPr>
            <a:r>
              <a:rPr lang="en-US" sz="1800" dirty="0">
                <a:latin typeface="Arial"/>
                <a:cs typeface="Arial"/>
              </a:rPr>
              <a:t>Quantify the </a:t>
            </a:r>
            <a:r>
              <a:rPr lang="en-US" sz="1800" dirty="0" smtClean="0">
                <a:latin typeface="Arial"/>
                <a:cs typeface="Arial"/>
              </a:rPr>
              <a:t>potential impact on </a:t>
            </a:r>
            <a:r>
              <a:rPr lang="en-US" sz="1800" dirty="0">
                <a:latin typeface="Arial"/>
                <a:cs typeface="Arial"/>
              </a:rPr>
              <a:t>your </a:t>
            </a:r>
            <a:r>
              <a:rPr lang="en-US" sz="1800" dirty="0" smtClean="0">
                <a:latin typeface="Arial"/>
                <a:cs typeface="Arial"/>
              </a:rPr>
              <a:t>business</a:t>
            </a:r>
          </a:p>
        </p:txBody>
      </p:sp>
      <p:sp>
        <p:nvSpPr>
          <p:cNvPr id="220" name="Shape 220"/>
          <p:cNvSpPr txBox="1">
            <a:spLocks noGrp="1"/>
          </p:cNvSpPr>
          <p:nvPr>
            <p:ph type="title"/>
          </p:nvPr>
        </p:nvSpPr>
        <p:spPr>
          <a:xfrm>
            <a:off x="470550" y="476875"/>
            <a:ext cx="2440800" cy="2350199"/>
          </a:xfrm>
          <a:prstGeom prst="rect">
            <a:avLst/>
          </a:prstGeom>
        </p:spPr>
        <p:txBody>
          <a:bodyPr lIns="34275" tIns="34275" rIns="34275" bIns="34275" anchor="t" anchorCtr="0">
            <a:noAutofit/>
          </a:bodyPr>
          <a:lstStyle/>
          <a:p>
            <a:pPr lvl="0">
              <a:spcBef>
                <a:spcPts val="0"/>
              </a:spcBef>
              <a:buNone/>
            </a:pPr>
            <a:r>
              <a:rPr lang="en-US" dirty="0" smtClean="0">
                <a:solidFill>
                  <a:schemeClr val="accent1"/>
                </a:solidFill>
              </a:rPr>
              <a:t>Conduct a business impact analysis (BIA)</a:t>
            </a:r>
            <a:endParaRPr lang="en" dirty="0">
              <a:solidFill>
                <a:schemeClr val="accent1"/>
              </a:solidFill>
            </a:endParaRPr>
          </a:p>
        </p:txBody>
      </p:sp>
      <p:sp>
        <p:nvSpPr>
          <p:cNvPr id="12" name="Pentagon 11"/>
          <p:cNvSpPr/>
          <p:nvPr/>
        </p:nvSpPr>
        <p:spPr>
          <a:xfrm>
            <a:off x="1469005" y="3406031"/>
            <a:ext cx="2381964" cy="887566"/>
          </a:xfrm>
          <a:prstGeom prst="homePlate">
            <a:avLst/>
          </a:prstGeom>
          <a:solidFill>
            <a:schemeClr val="accent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t>IDENTIFY</a:t>
            </a:r>
            <a:endParaRPr lang="en-US" sz="1800" b="1" dirty="0"/>
          </a:p>
        </p:txBody>
      </p:sp>
      <p:sp>
        <p:nvSpPr>
          <p:cNvPr id="13" name="Chevron 12"/>
          <p:cNvSpPr/>
          <p:nvPr/>
        </p:nvSpPr>
        <p:spPr>
          <a:xfrm>
            <a:off x="3477485" y="3406031"/>
            <a:ext cx="2643719" cy="887566"/>
          </a:xfrm>
          <a:prstGeom prst="chevron">
            <a:avLst/>
          </a:prstGeom>
          <a:solidFill>
            <a:schemeClr val="accent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bg1"/>
                </a:solidFill>
              </a:rPr>
              <a:t>CALCULATE</a:t>
            </a:r>
            <a:endParaRPr lang="en-US" sz="1800" b="1" dirty="0">
              <a:solidFill>
                <a:schemeClr val="bg1"/>
              </a:solidFill>
            </a:endParaRPr>
          </a:p>
        </p:txBody>
      </p:sp>
      <p:sp>
        <p:nvSpPr>
          <p:cNvPr id="17" name="Chevron 16"/>
          <p:cNvSpPr/>
          <p:nvPr/>
        </p:nvSpPr>
        <p:spPr>
          <a:xfrm>
            <a:off x="5746670" y="3406031"/>
            <a:ext cx="2643719" cy="887566"/>
          </a:xfrm>
          <a:prstGeom prst="chevron">
            <a:avLst/>
          </a:prstGeom>
          <a:solidFill>
            <a:schemeClr val="accent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bg1"/>
                </a:solidFill>
              </a:rPr>
              <a:t>QUANTIFY</a:t>
            </a:r>
            <a:endParaRPr lang="en-US" sz="1800" b="1" dirty="0">
              <a:solidFill>
                <a:schemeClr val="bg1"/>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6" name="Picture 5" descr="key.png"/>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rot="20166088">
            <a:off x="-113094" y="-965935"/>
            <a:ext cx="5986035" cy="5986035"/>
          </a:xfrm>
          <a:prstGeom prst="rect">
            <a:avLst/>
          </a:prstGeom>
        </p:spPr>
      </p:pic>
      <p:sp>
        <p:nvSpPr>
          <p:cNvPr id="185" name="Shape 185"/>
          <p:cNvSpPr txBox="1">
            <a:spLocks noGrp="1"/>
          </p:cNvSpPr>
          <p:nvPr>
            <p:ph type="title"/>
          </p:nvPr>
        </p:nvSpPr>
        <p:spPr>
          <a:xfrm>
            <a:off x="1809412" y="816000"/>
            <a:ext cx="6700512" cy="3369000"/>
          </a:xfrm>
          <a:prstGeom prst="rect">
            <a:avLst/>
          </a:prstGeom>
        </p:spPr>
        <p:txBody>
          <a:bodyPr lIns="34275" tIns="34275" rIns="34275" bIns="34275" anchor="ctr" anchorCtr="0">
            <a:noAutofit/>
          </a:bodyPr>
          <a:lstStyle/>
          <a:p>
            <a:pPr lvl="0">
              <a:spcBef>
                <a:spcPts val="0"/>
              </a:spcBef>
              <a:buNone/>
            </a:pPr>
            <a:r>
              <a:rPr lang="en-US" dirty="0" smtClean="0"/>
              <a:t>Keep Employees Safe and Informed</a:t>
            </a:r>
            <a:endParaRPr lang="en" dirty="0"/>
          </a:p>
        </p:txBody>
      </p:sp>
      <p:sp>
        <p:nvSpPr>
          <p:cNvPr id="186" name="Shape 186"/>
          <p:cNvSpPr txBox="1">
            <a:spLocks noGrp="1"/>
          </p:cNvSpPr>
          <p:nvPr>
            <p:ph type="sldNum" idx="12"/>
          </p:nvPr>
        </p:nvSpPr>
        <p:spPr>
          <a:xfrm>
            <a:off x="8279946" y="4850859"/>
            <a:ext cx="294900" cy="184500"/>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17</a:t>
            </a:fld>
            <a:endParaRPr lang="en"/>
          </a:p>
        </p:txBody>
      </p:sp>
      <p:sp>
        <p:nvSpPr>
          <p:cNvPr id="2" name="TextBox 1"/>
          <p:cNvSpPr txBox="1"/>
          <p:nvPr/>
        </p:nvSpPr>
        <p:spPr>
          <a:xfrm>
            <a:off x="198324" y="858765"/>
            <a:ext cx="1611088" cy="3170099"/>
          </a:xfrm>
          <a:prstGeom prst="rect">
            <a:avLst/>
          </a:prstGeom>
          <a:noFill/>
        </p:spPr>
        <p:txBody>
          <a:bodyPr wrap="none" rtlCol="0">
            <a:spAutoFit/>
          </a:bodyPr>
          <a:lstStyle/>
          <a:p>
            <a:r>
              <a:rPr lang="en-US" sz="20000" dirty="0" smtClean="0">
                <a:solidFill>
                  <a:schemeClr val="accent5"/>
                </a:solidFill>
              </a:rPr>
              <a:t>2</a:t>
            </a:r>
            <a:endParaRPr lang="en-US" sz="20000" dirty="0">
              <a:solidFill>
                <a:schemeClr val="accent5"/>
              </a:solidFill>
            </a:endParaRPr>
          </a:p>
        </p:txBody>
      </p:sp>
    </p:spTree>
    <p:extLst>
      <p:ext uri="{BB962C8B-B14F-4D97-AF65-F5344CB8AC3E}">
        <p14:creationId xmlns:p14="http://schemas.microsoft.com/office/powerpoint/2010/main" val="1601463384"/>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18</a:t>
            </a:fld>
            <a:endParaRPr lang="en"/>
          </a:p>
        </p:txBody>
      </p:sp>
      <p:sp>
        <p:nvSpPr>
          <p:cNvPr id="219" name="Shape 219"/>
          <p:cNvSpPr txBox="1">
            <a:spLocks noGrp="1"/>
          </p:cNvSpPr>
          <p:nvPr>
            <p:ph type="body" idx="1"/>
          </p:nvPr>
        </p:nvSpPr>
        <p:spPr>
          <a:xfrm>
            <a:off x="3200400" y="457200"/>
            <a:ext cx="5486399" cy="4143300"/>
          </a:xfrm>
          <a:prstGeom prst="rect">
            <a:avLst/>
          </a:prstGeom>
        </p:spPr>
        <p:txBody>
          <a:bodyPr lIns="34275" tIns="34275" rIns="34275" bIns="34275" anchor="t" anchorCtr="0">
            <a:noAutofit/>
          </a:bodyPr>
          <a:lstStyle/>
          <a:p>
            <a:pPr marL="119063" lvl="0" indent="0">
              <a:buNone/>
            </a:pPr>
            <a:r>
              <a:rPr lang="en-US" sz="1800" dirty="0" smtClean="0">
                <a:latin typeface="Arial"/>
                <a:cs typeface="Arial"/>
              </a:rPr>
              <a:t>Do you have employee </a:t>
            </a:r>
            <a:r>
              <a:rPr lang="en-US" sz="1800" dirty="0">
                <a:latin typeface="Arial"/>
                <a:cs typeface="Arial"/>
              </a:rPr>
              <a:t>contact </a:t>
            </a:r>
            <a:r>
              <a:rPr lang="en-US" sz="1800" dirty="0" smtClean="0">
                <a:latin typeface="Arial"/>
                <a:cs typeface="Arial"/>
              </a:rPr>
              <a:t>info?</a:t>
            </a:r>
          </a:p>
          <a:p>
            <a:pPr marL="119063" lvl="0" indent="0">
              <a:buNone/>
            </a:pPr>
            <a:r>
              <a:rPr lang="en-US" sz="1800" dirty="0" smtClean="0">
                <a:latin typeface="Arial"/>
                <a:cs typeface="Arial"/>
              </a:rPr>
              <a:t>Secure employee </a:t>
            </a:r>
            <a:r>
              <a:rPr lang="en-US" sz="1800" dirty="0">
                <a:latin typeface="Arial"/>
                <a:cs typeface="Arial"/>
              </a:rPr>
              <a:t>records </a:t>
            </a:r>
            <a:r>
              <a:rPr lang="en-US" sz="1800" dirty="0" smtClean="0">
                <a:latin typeface="Arial"/>
                <a:cs typeface="Arial"/>
              </a:rPr>
              <a:t>– social </a:t>
            </a:r>
            <a:r>
              <a:rPr lang="en-US" sz="1800" dirty="0">
                <a:latin typeface="Arial"/>
                <a:cs typeface="Arial"/>
              </a:rPr>
              <a:t>security </a:t>
            </a:r>
            <a:r>
              <a:rPr lang="en-US" sz="1800" dirty="0" smtClean="0">
                <a:latin typeface="Arial"/>
                <a:cs typeface="Arial"/>
              </a:rPr>
              <a:t>numbers, paystubs</a:t>
            </a:r>
          </a:p>
          <a:p>
            <a:pPr marL="119063" lvl="0" indent="0">
              <a:buNone/>
            </a:pPr>
            <a:r>
              <a:rPr lang="en-US" sz="1800" dirty="0" smtClean="0">
                <a:latin typeface="Arial"/>
                <a:cs typeface="Arial"/>
              </a:rPr>
              <a:t>Create </a:t>
            </a:r>
            <a:r>
              <a:rPr lang="en-US" sz="1800" dirty="0">
                <a:latin typeface="Arial"/>
                <a:cs typeface="Arial"/>
              </a:rPr>
              <a:t>a disaster recovery communication plan </a:t>
            </a:r>
            <a:r>
              <a:rPr lang="en-US" sz="1800" dirty="0" smtClean="0">
                <a:latin typeface="Arial"/>
                <a:cs typeface="Arial"/>
              </a:rPr>
              <a:t>for employees</a:t>
            </a:r>
            <a:r>
              <a:rPr lang="en-US" sz="1800" dirty="0">
                <a:latin typeface="Arial"/>
                <a:cs typeface="Arial"/>
              </a:rPr>
              <a:t>:</a:t>
            </a:r>
          </a:p>
          <a:p>
            <a:pPr marL="404813" indent="-285750"/>
            <a:r>
              <a:rPr lang="en-US" sz="1800" dirty="0">
                <a:latin typeface="Arial"/>
                <a:cs typeface="Arial"/>
              </a:rPr>
              <a:t>How will you ensure that all your employees are </a:t>
            </a:r>
            <a:r>
              <a:rPr lang="en-US" sz="1800" dirty="0" smtClean="0">
                <a:latin typeface="Arial"/>
                <a:cs typeface="Arial"/>
              </a:rPr>
              <a:t>safe?</a:t>
            </a:r>
            <a:endParaRPr lang="en-US" sz="1800" dirty="0">
              <a:latin typeface="Arial"/>
              <a:cs typeface="Arial"/>
            </a:endParaRPr>
          </a:p>
          <a:p>
            <a:pPr marL="404813" indent="-285750"/>
            <a:r>
              <a:rPr lang="en-US" sz="1800" dirty="0">
                <a:latin typeface="Arial"/>
                <a:cs typeface="Arial"/>
              </a:rPr>
              <a:t>How will you reach them (phone, email)?</a:t>
            </a:r>
          </a:p>
          <a:p>
            <a:pPr marL="404813" indent="-285750"/>
            <a:r>
              <a:rPr lang="en-US" sz="1800" dirty="0">
                <a:latin typeface="Arial"/>
                <a:cs typeface="Arial"/>
              </a:rPr>
              <a:t>When should you contact them?</a:t>
            </a:r>
          </a:p>
        </p:txBody>
      </p:sp>
      <p:sp>
        <p:nvSpPr>
          <p:cNvPr id="220" name="Shape 220"/>
          <p:cNvSpPr txBox="1">
            <a:spLocks noGrp="1"/>
          </p:cNvSpPr>
          <p:nvPr>
            <p:ph type="title"/>
          </p:nvPr>
        </p:nvSpPr>
        <p:spPr>
          <a:xfrm>
            <a:off x="470550" y="476875"/>
            <a:ext cx="2440800" cy="2350199"/>
          </a:xfrm>
          <a:prstGeom prst="rect">
            <a:avLst/>
          </a:prstGeom>
        </p:spPr>
        <p:txBody>
          <a:bodyPr lIns="34275" tIns="34275" rIns="34275" bIns="34275" anchor="t" anchorCtr="0">
            <a:noAutofit/>
          </a:bodyPr>
          <a:lstStyle/>
          <a:p>
            <a:pPr lvl="0">
              <a:spcBef>
                <a:spcPts val="0"/>
              </a:spcBef>
              <a:buNone/>
            </a:pPr>
            <a:r>
              <a:rPr lang="en-US" dirty="0" smtClean="0">
                <a:solidFill>
                  <a:srgbClr val="1A9ED9"/>
                </a:solidFill>
              </a:rPr>
              <a:t>Employees are your most valuable asset</a:t>
            </a:r>
            <a:endParaRPr lang="en" dirty="0">
              <a:solidFill>
                <a:srgbClr val="1A9ED9"/>
              </a:solidFill>
            </a:endParaRPr>
          </a:p>
        </p:txBody>
      </p:sp>
    </p:spTree>
    <p:extLst>
      <p:ext uri="{BB962C8B-B14F-4D97-AF65-F5344CB8AC3E}">
        <p14:creationId xmlns:p14="http://schemas.microsoft.com/office/powerpoint/2010/main" val="971422649"/>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6" name="Picture 5" descr="key.png"/>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rot="20166088">
            <a:off x="-113094" y="-965935"/>
            <a:ext cx="5986035" cy="5986035"/>
          </a:xfrm>
          <a:prstGeom prst="rect">
            <a:avLst/>
          </a:prstGeom>
        </p:spPr>
      </p:pic>
      <p:sp>
        <p:nvSpPr>
          <p:cNvPr id="185" name="Shape 185"/>
          <p:cNvSpPr txBox="1">
            <a:spLocks noGrp="1"/>
          </p:cNvSpPr>
          <p:nvPr>
            <p:ph type="title"/>
          </p:nvPr>
        </p:nvSpPr>
        <p:spPr>
          <a:xfrm>
            <a:off x="1809412" y="816000"/>
            <a:ext cx="6700512" cy="3369000"/>
          </a:xfrm>
          <a:prstGeom prst="rect">
            <a:avLst/>
          </a:prstGeom>
        </p:spPr>
        <p:txBody>
          <a:bodyPr lIns="34275" tIns="34275" rIns="34275" bIns="34275" anchor="ctr" anchorCtr="0">
            <a:noAutofit/>
          </a:bodyPr>
          <a:lstStyle/>
          <a:p>
            <a:pPr lvl="0">
              <a:spcBef>
                <a:spcPts val="0"/>
              </a:spcBef>
              <a:buNone/>
            </a:pPr>
            <a:r>
              <a:rPr lang="en-US" dirty="0" smtClean="0"/>
              <a:t>Keep Customers Engaged and Informed</a:t>
            </a:r>
            <a:endParaRPr lang="en" dirty="0"/>
          </a:p>
        </p:txBody>
      </p:sp>
      <p:sp>
        <p:nvSpPr>
          <p:cNvPr id="186" name="Shape 186"/>
          <p:cNvSpPr txBox="1">
            <a:spLocks noGrp="1"/>
          </p:cNvSpPr>
          <p:nvPr>
            <p:ph type="sldNum" idx="12"/>
          </p:nvPr>
        </p:nvSpPr>
        <p:spPr>
          <a:xfrm>
            <a:off x="8279946" y="4850859"/>
            <a:ext cx="294900" cy="184500"/>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19</a:t>
            </a:fld>
            <a:endParaRPr lang="en"/>
          </a:p>
        </p:txBody>
      </p:sp>
      <p:sp>
        <p:nvSpPr>
          <p:cNvPr id="2" name="TextBox 1"/>
          <p:cNvSpPr txBox="1"/>
          <p:nvPr/>
        </p:nvSpPr>
        <p:spPr>
          <a:xfrm>
            <a:off x="198324" y="858765"/>
            <a:ext cx="1611088" cy="3170099"/>
          </a:xfrm>
          <a:prstGeom prst="rect">
            <a:avLst/>
          </a:prstGeom>
          <a:noFill/>
        </p:spPr>
        <p:txBody>
          <a:bodyPr wrap="none" rtlCol="0">
            <a:spAutoFit/>
          </a:bodyPr>
          <a:lstStyle/>
          <a:p>
            <a:r>
              <a:rPr lang="en-US" sz="20000" dirty="0" smtClean="0">
                <a:solidFill>
                  <a:schemeClr val="accent5"/>
                </a:solidFill>
              </a:rPr>
              <a:t>3</a:t>
            </a:r>
            <a:endParaRPr lang="en-US" sz="20000" dirty="0">
              <a:solidFill>
                <a:schemeClr val="accent5"/>
              </a:solidFill>
            </a:endParaRPr>
          </a:p>
        </p:txBody>
      </p:sp>
    </p:spTree>
    <p:extLst>
      <p:ext uri="{BB962C8B-B14F-4D97-AF65-F5344CB8AC3E}">
        <p14:creationId xmlns:p14="http://schemas.microsoft.com/office/powerpoint/2010/main" val="3886175185"/>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2</a:t>
            </a:fld>
            <a:endParaRPr lang="en"/>
          </a:p>
        </p:txBody>
      </p:sp>
      <p:sp>
        <p:nvSpPr>
          <p:cNvPr id="264" name="Shape 264"/>
          <p:cNvSpPr txBox="1">
            <a:spLocks noGrp="1"/>
          </p:cNvSpPr>
          <p:nvPr>
            <p:ph type="body" idx="1"/>
          </p:nvPr>
        </p:nvSpPr>
        <p:spPr>
          <a:xfrm>
            <a:off x="2060912" y="1683092"/>
            <a:ext cx="6626037" cy="970733"/>
          </a:xfrm>
          <a:prstGeom prst="rect">
            <a:avLst/>
          </a:prstGeom>
        </p:spPr>
        <p:txBody>
          <a:bodyPr lIns="34275" tIns="34275" rIns="34275" bIns="34275" anchor="t" anchorCtr="0">
            <a:noAutofit/>
          </a:bodyPr>
          <a:lstStyle/>
          <a:p>
            <a:pPr lvl="0">
              <a:spcBef>
                <a:spcPts val="0"/>
              </a:spcBef>
              <a:spcAft>
                <a:spcPts val="0"/>
              </a:spcAft>
              <a:buNone/>
            </a:pPr>
            <a:r>
              <a:rPr lang="en-US" sz="2000" b="1" dirty="0" smtClean="0"/>
              <a:t>Eric Bornfriend</a:t>
            </a:r>
            <a:endParaRPr lang="en-US" sz="2000" b="1" dirty="0"/>
          </a:p>
          <a:p>
            <a:pPr lvl="0">
              <a:spcBef>
                <a:spcPts val="0"/>
              </a:spcBef>
              <a:spcAft>
                <a:spcPts val="0"/>
              </a:spcAft>
              <a:buNone/>
            </a:pPr>
            <a:r>
              <a:rPr lang="en-US" dirty="0" smtClean="0"/>
              <a:t>Marketing Director</a:t>
            </a:r>
            <a:endParaRPr lang="en-US" dirty="0" smtClean="0"/>
          </a:p>
          <a:p>
            <a:pPr lvl="0">
              <a:spcBef>
                <a:spcPts val="0"/>
              </a:spcBef>
              <a:spcAft>
                <a:spcPts val="0"/>
              </a:spcAft>
              <a:buNone/>
            </a:pPr>
            <a:endParaRPr lang="en-US" dirty="0" smtClean="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Today’s Presenters</a:t>
            </a:r>
            <a:endParaRPr lang="en" dirty="0"/>
          </a:p>
        </p:txBody>
      </p:sp>
      <p:sp>
        <p:nvSpPr>
          <p:cNvPr id="7" name="Shape 264"/>
          <p:cNvSpPr txBox="1">
            <a:spLocks/>
          </p:cNvSpPr>
          <p:nvPr/>
        </p:nvSpPr>
        <p:spPr>
          <a:xfrm>
            <a:off x="2060912" y="3273254"/>
            <a:ext cx="6626037" cy="1142060"/>
          </a:xfrm>
          <a:prstGeom prst="rect">
            <a:avLst/>
          </a:prstGeom>
          <a:noFill/>
          <a:ln>
            <a:noFill/>
          </a:ln>
        </p:spPr>
        <p:txBody>
          <a:bodyPr lIns="34275" tIns="34275" rIns="34275" bIns="34275" anchor="t" anchorCtr="0">
            <a:noAutofit/>
          </a:bodyPr>
          <a:lstStyle>
            <a:defPPr marR="0" lvl="0" algn="l" rtl="0">
              <a:lnSpc>
                <a:spcPct val="100000"/>
              </a:lnSpc>
              <a:spcBef>
                <a:spcPts val="0"/>
              </a:spcBef>
              <a:spcAft>
                <a:spcPts val="0"/>
              </a:spcAft>
            </a:defPPr>
            <a:lvl1pPr marL="177800" marR="0" lvl="0" indent="-88900" algn="l" rtl="0">
              <a:lnSpc>
                <a:spcPct val="100000"/>
              </a:lnSpc>
              <a:spcBef>
                <a:spcPts val="0"/>
              </a:spcBef>
              <a:spcAft>
                <a:spcPts val="1500"/>
              </a:spcAft>
              <a:buClr>
                <a:srgbClr val="002A3A"/>
              </a:buClr>
              <a:buSzPct val="100000"/>
              <a:buFont typeface="Arial"/>
              <a:buChar char="•"/>
              <a:defRPr sz="1600" b="0" i="0" u="none" strike="noStrike" cap="none">
                <a:solidFill>
                  <a:srgbClr val="1C3E4C"/>
                </a:solidFill>
                <a:latin typeface="Roboto"/>
                <a:ea typeface="Roboto"/>
                <a:cs typeface="Roboto"/>
                <a:sym typeface="Roboto"/>
                <a:rtl val="0"/>
              </a:defRPr>
            </a:lvl1pPr>
            <a:lvl2pPr marL="342900" marR="0" lvl="1" indent="-88900" algn="l" rtl="0">
              <a:lnSpc>
                <a:spcPct val="100000"/>
              </a:lnSpc>
              <a:spcBef>
                <a:spcPts val="0"/>
              </a:spcBef>
              <a:spcAft>
                <a:spcPts val="1500"/>
              </a:spcAft>
              <a:buClr>
                <a:srgbClr val="002A3A"/>
              </a:buClr>
              <a:buSzPct val="100000"/>
              <a:buFont typeface="Arial"/>
              <a:buChar char="•"/>
              <a:defRPr sz="1600" b="0" i="0" u="none" strike="noStrike" cap="none">
                <a:solidFill>
                  <a:srgbClr val="1C3E4C"/>
                </a:solidFill>
                <a:latin typeface="Roboto"/>
                <a:ea typeface="Roboto"/>
                <a:cs typeface="Roboto"/>
                <a:sym typeface="Roboto"/>
                <a:rtl val="0"/>
              </a:defRPr>
            </a:lvl2pPr>
            <a:lvl3pPr marL="520700" marR="0" lvl="2" indent="-88900" algn="l" rtl="0">
              <a:lnSpc>
                <a:spcPct val="100000"/>
              </a:lnSpc>
              <a:spcBef>
                <a:spcPts val="0"/>
              </a:spcBef>
              <a:spcAft>
                <a:spcPts val="1500"/>
              </a:spcAft>
              <a:buClr>
                <a:srgbClr val="002A3A"/>
              </a:buClr>
              <a:buSzPct val="100000"/>
              <a:buFont typeface="Arial"/>
              <a:buChar char="•"/>
              <a:defRPr sz="1600" b="0" i="0" u="none" strike="noStrike" cap="none">
                <a:solidFill>
                  <a:srgbClr val="1C3E4C"/>
                </a:solidFill>
                <a:latin typeface="Roboto"/>
                <a:ea typeface="Roboto"/>
                <a:cs typeface="Roboto"/>
                <a:sym typeface="Roboto"/>
                <a:rtl val="0"/>
              </a:defRPr>
            </a:lvl3pPr>
            <a:lvl4pPr marL="685800" marR="0" lvl="3" indent="-88900" algn="l" rtl="0">
              <a:lnSpc>
                <a:spcPct val="100000"/>
              </a:lnSpc>
              <a:spcBef>
                <a:spcPts val="0"/>
              </a:spcBef>
              <a:spcAft>
                <a:spcPts val="1500"/>
              </a:spcAft>
              <a:buClr>
                <a:srgbClr val="002A3A"/>
              </a:buClr>
              <a:buSzPct val="100000"/>
              <a:buFont typeface="Arial"/>
              <a:buChar char="•"/>
              <a:defRPr sz="1600" b="0" i="0" u="none" strike="noStrike" cap="none">
                <a:solidFill>
                  <a:srgbClr val="1C3E4C"/>
                </a:solidFill>
                <a:latin typeface="Roboto"/>
                <a:ea typeface="Roboto"/>
                <a:cs typeface="Roboto"/>
                <a:sym typeface="Roboto"/>
                <a:rtl val="0"/>
              </a:defRPr>
            </a:lvl4pPr>
            <a:lvl5pPr marL="863600" marR="0" lvl="4" indent="-88900" algn="l" rtl="0">
              <a:lnSpc>
                <a:spcPct val="100000"/>
              </a:lnSpc>
              <a:spcBef>
                <a:spcPts val="0"/>
              </a:spcBef>
              <a:spcAft>
                <a:spcPts val="1500"/>
              </a:spcAft>
              <a:buClr>
                <a:srgbClr val="002A3A"/>
              </a:buClr>
              <a:buSzPct val="100000"/>
              <a:buFont typeface="Arial"/>
              <a:buChar char="•"/>
              <a:defRPr sz="1600" b="0" i="0" u="none" strike="noStrike" cap="none">
                <a:solidFill>
                  <a:srgbClr val="1C3E4C"/>
                </a:solidFill>
                <a:latin typeface="Roboto"/>
                <a:ea typeface="Roboto"/>
                <a:cs typeface="Roboto"/>
                <a:sym typeface="Roboto"/>
                <a:rtl val="0"/>
              </a:defRPr>
            </a:lvl5pPr>
            <a:lvl6pPr marL="0" marR="0" lvl="5" indent="0" algn="l" rtl="0">
              <a:lnSpc>
                <a:spcPct val="100000"/>
              </a:lnSpc>
              <a:spcBef>
                <a:spcPts val="0"/>
              </a:spcBef>
              <a:spcAft>
                <a:spcPts val="1000"/>
              </a:spcAft>
              <a:buClr>
                <a:srgbClr val="1C3E4C"/>
              </a:buClr>
              <a:buSzPct val="100000"/>
              <a:buFont typeface="Roboto"/>
              <a:buNone/>
              <a:defRPr sz="1600" b="0" i="0" u="none" strike="noStrike" cap="none">
                <a:solidFill>
                  <a:srgbClr val="1C3E4C"/>
                </a:solidFill>
                <a:latin typeface="Roboto"/>
                <a:ea typeface="Roboto"/>
                <a:cs typeface="Roboto"/>
                <a:sym typeface="Roboto"/>
                <a:rtl val="0"/>
              </a:defRPr>
            </a:lvl6pPr>
            <a:lvl7pPr marL="0" marR="0" lvl="6" indent="0" algn="l" rtl="0">
              <a:lnSpc>
                <a:spcPct val="100000"/>
              </a:lnSpc>
              <a:spcBef>
                <a:spcPts val="0"/>
              </a:spcBef>
              <a:spcAft>
                <a:spcPts val="1000"/>
              </a:spcAft>
              <a:buClr>
                <a:srgbClr val="1C3E4C"/>
              </a:buClr>
              <a:buSzPct val="100000"/>
              <a:buFont typeface="Roboto"/>
              <a:buNone/>
              <a:defRPr sz="1600" b="0" i="0" u="none" strike="noStrike" cap="none">
                <a:solidFill>
                  <a:srgbClr val="1C3E4C"/>
                </a:solidFill>
                <a:latin typeface="Roboto"/>
                <a:ea typeface="Roboto"/>
                <a:cs typeface="Roboto"/>
                <a:sym typeface="Roboto"/>
                <a:rtl val="0"/>
              </a:defRPr>
            </a:lvl7pPr>
            <a:lvl8pPr marL="0" marR="0" lvl="7" indent="0" algn="l" rtl="0">
              <a:lnSpc>
                <a:spcPct val="100000"/>
              </a:lnSpc>
              <a:spcBef>
                <a:spcPts val="0"/>
              </a:spcBef>
              <a:spcAft>
                <a:spcPts val="1000"/>
              </a:spcAft>
              <a:buClr>
                <a:srgbClr val="1C3E4C"/>
              </a:buClr>
              <a:buSzPct val="100000"/>
              <a:buFont typeface="Roboto"/>
              <a:buNone/>
              <a:defRPr sz="1600" b="0" i="0" u="none" strike="noStrike" cap="none">
                <a:solidFill>
                  <a:srgbClr val="1C3E4C"/>
                </a:solidFill>
                <a:latin typeface="Roboto"/>
                <a:ea typeface="Roboto"/>
                <a:cs typeface="Roboto"/>
                <a:sym typeface="Roboto"/>
                <a:rtl val="0"/>
              </a:defRPr>
            </a:lvl8pPr>
            <a:lvl9pPr marL="0" marR="0" lvl="8" indent="0" algn="l" rtl="0">
              <a:lnSpc>
                <a:spcPct val="100000"/>
              </a:lnSpc>
              <a:spcBef>
                <a:spcPts val="0"/>
              </a:spcBef>
              <a:spcAft>
                <a:spcPts val="1000"/>
              </a:spcAft>
              <a:buClr>
                <a:srgbClr val="1C3E4C"/>
              </a:buClr>
              <a:buSzPct val="100000"/>
              <a:buFont typeface="Roboto"/>
              <a:buNone/>
              <a:defRPr sz="1600" b="0" i="0" u="none" strike="noStrike" cap="none">
                <a:solidFill>
                  <a:srgbClr val="1C3E4C"/>
                </a:solidFill>
                <a:latin typeface="Roboto"/>
                <a:ea typeface="Roboto"/>
                <a:cs typeface="Roboto"/>
                <a:sym typeface="Roboto"/>
                <a:rtl val="0"/>
              </a:defRPr>
            </a:lvl9pPr>
          </a:lstStyle>
          <a:p>
            <a:pPr>
              <a:spcAft>
                <a:spcPts val="0"/>
              </a:spcAft>
              <a:buFont typeface="Arial"/>
              <a:buNone/>
            </a:pPr>
            <a:r>
              <a:rPr lang="en-US" sz="2000" b="1" dirty="0" smtClean="0"/>
              <a:t>Jeff Korte</a:t>
            </a:r>
            <a:endParaRPr lang="en-US" sz="2000" b="1" dirty="0"/>
          </a:p>
          <a:p>
            <a:pPr>
              <a:spcAft>
                <a:spcPts val="0"/>
              </a:spcAft>
              <a:buFont typeface="Arial"/>
              <a:buNone/>
            </a:pPr>
            <a:r>
              <a:rPr lang="en-US" dirty="0" smtClean="0"/>
              <a:t>Sales &amp; Technical Support Manager</a:t>
            </a:r>
            <a:endParaRPr lang="en-US" dirty="0" smtClean="0"/>
          </a:p>
        </p:txBody>
      </p:sp>
      <p:cxnSp>
        <p:nvCxnSpPr>
          <p:cNvPr id="5" name="Straight Connector 4"/>
          <p:cNvCxnSpPr/>
          <p:nvPr/>
        </p:nvCxnSpPr>
        <p:spPr>
          <a:xfrm>
            <a:off x="459200" y="2905009"/>
            <a:ext cx="8118253"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868831" y="3228849"/>
            <a:ext cx="1004605" cy="1186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02" y="1452207"/>
            <a:ext cx="1164834" cy="12016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31" y="3228848"/>
            <a:ext cx="1004605" cy="1186465"/>
          </a:xfrm>
          <a:prstGeom prst="rect">
            <a:avLst/>
          </a:prstGeom>
        </p:spPr>
      </p:pic>
    </p:spTree>
    <p:extLst>
      <p:ext uri="{BB962C8B-B14F-4D97-AF65-F5344CB8AC3E}">
        <p14:creationId xmlns:p14="http://schemas.microsoft.com/office/powerpoint/2010/main" val="3374312638"/>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20</a:t>
            </a:fld>
            <a:endParaRPr lang="en"/>
          </a:p>
        </p:txBody>
      </p:sp>
      <p:sp>
        <p:nvSpPr>
          <p:cNvPr id="219" name="Shape 219"/>
          <p:cNvSpPr txBox="1">
            <a:spLocks noGrp="1"/>
          </p:cNvSpPr>
          <p:nvPr>
            <p:ph type="body" idx="1"/>
          </p:nvPr>
        </p:nvSpPr>
        <p:spPr>
          <a:xfrm>
            <a:off x="3200400" y="457200"/>
            <a:ext cx="5486399" cy="4143300"/>
          </a:xfrm>
          <a:prstGeom prst="rect">
            <a:avLst/>
          </a:prstGeom>
        </p:spPr>
        <p:txBody>
          <a:bodyPr lIns="34275" tIns="34275" rIns="34275" bIns="34275" anchor="t" anchorCtr="0">
            <a:noAutofit/>
          </a:bodyPr>
          <a:lstStyle/>
          <a:p>
            <a:pPr marL="119063" lvl="0" indent="0">
              <a:buNone/>
            </a:pPr>
            <a:r>
              <a:rPr lang="en-US" sz="1800" dirty="0">
                <a:latin typeface="Arial"/>
                <a:cs typeface="Arial"/>
              </a:rPr>
              <a:t>Do you handle sensitive customer data?</a:t>
            </a:r>
          </a:p>
          <a:p>
            <a:pPr marL="404813" indent="-285750"/>
            <a:r>
              <a:rPr lang="en-US" sz="1800" dirty="0">
                <a:latin typeface="Arial"/>
                <a:cs typeface="Arial"/>
              </a:rPr>
              <a:t>Is it safe, how will you let </a:t>
            </a:r>
            <a:r>
              <a:rPr lang="en-US" sz="1800" dirty="0" smtClean="0">
                <a:latin typeface="Arial"/>
                <a:cs typeface="Arial"/>
              </a:rPr>
              <a:t>customers know</a:t>
            </a:r>
            <a:r>
              <a:rPr lang="en-US" sz="1800" dirty="0">
                <a:latin typeface="Arial"/>
                <a:cs typeface="Arial"/>
              </a:rPr>
              <a:t>?</a:t>
            </a:r>
          </a:p>
          <a:p>
            <a:pPr marL="404813" indent="-285750"/>
            <a:r>
              <a:rPr lang="en-US" sz="1800" dirty="0" smtClean="0">
                <a:latin typeface="Arial"/>
                <a:cs typeface="Arial"/>
              </a:rPr>
              <a:t>You may be required to let customers know depending on your business/industry</a:t>
            </a:r>
            <a:endParaRPr lang="en-US" sz="1800" dirty="0">
              <a:latin typeface="Arial"/>
              <a:cs typeface="Arial"/>
            </a:endParaRPr>
          </a:p>
          <a:p>
            <a:pPr marL="119063" lvl="0" indent="0">
              <a:buNone/>
            </a:pPr>
            <a:r>
              <a:rPr lang="en-US" sz="1800" dirty="0">
                <a:latin typeface="Arial"/>
                <a:cs typeface="Arial"/>
              </a:rPr>
              <a:t>How will customers reach you?</a:t>
            </a:r>
          </a:p>
          <a:p>
            <a:pPr marL="119063" lvl="0" indent="0">
              <a:buNone/>
            </a:pPr>
            <a:r>
              <a:rPr lang="en-US" sz="1800" dirty="0">
                <a:latin typeface="Arial"/>
                <a:cs typeface="Arial"/>
              </a:rPr>
              <a:t>What will you tell them?</a:t>
            </a:r>
          </a:p>
        </p:txBody>
      </p:sp>
      <p:sp>
        <p:nvSpPr>
          <p:cNvPr id="220" name="Shape 220"/>
          <p:cNvSpPr txBox="1">
            <a:spLocks noGrp="1"/>
          </p:cNvSpPr>
          <p:nvPr>
            <p:ph type="title"/>
          </p:nvPr>
        </p:nvSpPr>
        <p:spPr>
          <a:xfrm>
            <a:off x="470550" y="476875"/>
            <a:ext cx="2440800" cy="2350199"/>
          </a:xfrm>
          <a:prstGeom prst="rect">
            <a:avLst/>
          </a:prstGeom>
        </p:spPr>
        <p:txBody>
          <a:bodyPr lIns="34275" tIns="34275" rIns="34275" bIns="34275" anchor="t" anchorCtr="0">
            <a:noAutofit/>
          </a:bodyPr>
          <a:lstStyle/>
          <a:p>
            <a:pPr lvl="0">
              <a:spcBef>
                <a:spcPts val="0"/>
              </a:spcBef>
              <a:buNone/>
            </a:pPr>
            <a:r>
              <a:rPr lang="en-US" dirty="0" smtClean="0">
                <a:solidFill>
                  <a:srgbClr val="1A9ED9"/>
                </a:solidFill>
              </a:rPr>
              <a:t>How you engage with customers will have an impact on future business</a:t>
            </a:r>
            <a:endParaRPr lang="en" dirty="0">
              <a:solidFill>
                <a:srgbClr val="1A9ED9"/>
              </a:solidFill>
            </a:endParaRPr>
          </a:p>
        </p:txBody>
      </p:sp>
      <p:pic>
        <p:nvPicPr>
          <p:cNvPr id="2" name="Picture 1" descr="Speechbub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413" y="2529802"/>
            <a:ext cx="2679039" cy="2070698"/>
          </a:xfrm>
          <a:prstGeom prst="rect">
            <a:avLst/>
          </a:prstGeom>
        </p:spPr>
      </p:pic>
    </p:spTree>
    <p:extLst>
      <p:ext uri="{BB962C8B-B14F-4D97-AF65-F5344CB8AC3E}">
        <p14:creationId xmlns:p14="http://schemas.microsoft.com/office/powerpoint/2010/main" val="942727860"/>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6" name="Picture 5" descr="key.png"/>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rot="20166088">
            <a:off x="-113094" y="-965935"/>
            <a:ext cx="5986035" cy="5986035"/>
          </a:xfrm>
          <a:prstGeom prst="rect">
            <a:avLst/>
          </a:prstGeom>
        </p:spPr>
      </p:pic>
      <p:sp>
        <p:nvSpPr>
          <p:cNvPr id="185" name="Shape 185"/>
          <p:cNvSpPr txBox="1">
            <a:spLocks noGrp="1"/>
          </p:cNvSpPr>
          <p:nvPr>
            <p:ph type="title"/>
          </p:nvPr>
        </p:nvSpPr>
        <p:spPr>
          <a:xfrm>
            <a:off x="1809412" y="816000"/>
            <a:ext cx="6700512" cy="3369000"/>
          </a:xfrm>
          <a:prstGeom prst="rect">
            <a:avLst/>
          </a:prstGeom>
        </p:spPr>
        <p:txBody>
          <a:bodyPr lIns="34275" tIns="34275" rIns="34275" bIns="34275" anchor="ctr" anchorCtr="0">
            <a:noAutofit/>
          </a:bodyPr>
          <a:lstStyle/>
          <a:p>
            <a:pPr lvl="0">
              <a:spcBef>
                <a:spcPts val="0"/>
              </a:spcBef>
              <a:buNone/>
            </a:pPr>
            <a:r>
              <a:rPr lang="en-US" dirty="0" smtClean="0"/>
              <a:t>Ensure Continuity of Operations</a:t>
            </a:r>
            <a:endParaRPr lang="en" dirty="0"/>
          </a:p>
        </p:txBody>
      </p:sp>
      <p:sp>
        <p:nvSpPr>
          <p:cNvPr id="186" name="Shape 186"/>
          <p:cNvSpPr txBox="1">
            <a:spLocks noGrp="1"/>
          </p:cNvSpPr>
          <p:nvPr>
            <p:ph type="sldNum" idx="12"/>
          </p:nvPr>
        </p:nvSpPr>
        <p:spPr>
          <a:xfrm>
            <a:off x="8279946" y="4850859"/>
            <a:ext cx="294900" cy="184500"/>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21</a:t>
            </a:fld>
            <a:endParaRPr lang="en"/>
          </a:p>
        </p:txBody>
      </p:sp>
      <p:sp>
        <p:nvSpPr>
          <p:cNvPr id="2" name="TextBox 1"/>
          <p:cNvSpPr txBox="1"/>
          <p:nvPr/>
        </p:nvSpPr>
        <p:spPr>
          <a:xfrm>
            <a:off x="198324" y="858765"/>
            <a:ext cx="1611088" cy="3170099"/>
          </a:xfrm>
          <a:prstGeom prst="rect">
            <a:avLst/>
          </a:prstGeom>
          <a:noFill/>
        </p:spPr>
        <p:txBody>
          <a:bodyPr wrap="none" rtlCol="0">
            <a:spAutoFit/>
          </a:bodyPr>
          <a:lstStyle/>
          <a:p>
            <a:r>
              <a:rPr lang="en-US" sz="20000" dirty="0" smtClean="0">
                <a:solidFill>
                  <a:schemeClr val="accent5"/>
                </a:solidFill>
              </a:rPr>
              <a:t>4</a:t>
            </a:r>
            <a:endParaRPr lang="en-US" sz="20000" dirty="0">
              <a:solidFill>
                <a:schemeClr val="accent5"/>
              </a:solidFill>
            </a:endParaRPr>
          </a:p>
        </p:txBody>
      </p:sp>
    </p:spTree>
    <p:extLst>
      <p:ext uri="{BB962C8B-B14F-4D97-AF65-F5344CB8AC3E}">
        <p14:creationId xmlns:p14="http://schemas.microsoft.com/office/powerpoint/2010/main" val="3773984612"/>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22</a:t>
            </a:fld>
            <a:endParaRPr lang="en"/>
          </a:p>
        </p:txBody>
      </p:sp>
      <p:sp>
        <p:nvSpPr>
          <p:cNvPr id="219" name="Shape 219"/>
          <p:cNvSpPr txBox="1">
            <a:spLocks noGrp="1"/>
          </p:cNvSpPr>
          <p:nvPr>
            <p:ph type="body" idx="1"/>
          </p:nvPr>
        </p:nvSpPr>
        <p:spPr>
          <a:xfrm>
            <a:off x="3200400" y="457200"/>
            <a:ext cx="5486399" cy="4143300"/>
          </a:xfrm>
          <a:prstGeom prst="rect">
            <a:avLst/>
          </a:prstGeom>
        </p:spPr>
        <p:txBody>
          <a:bodyPr lIns="34275" tIns="34275" rIns="34275" bIns="34275" anchor="t" anchorCtr="0">
            <a:noAutofit/>
          </a:bodyPr>
          <a:lstStyle/>
          <a:p>
            <a:pPr marL="119063" lvl="0" indent="0">
              <a:buNone/>
            </a:pPr>
            <a:r>
              <a:rPr lang="en-US" sz="1800" dirty="0" smtClean="0">
                <a:latin typeface="Arial"/>
                <a:cs typeface="Arial"/>
              </a:rPr>
              <a:t>Can you run your </a:t>
            </a:r>
            <a:r>
              <a:rPr lang="en-US" sz="1800" dirty="0">
                <a:latin typeface="Arial"/>
                <a:cs typeface="Arial"/>
              </a:rPr>
              <a:t>business </a:t>
            </a:r>
            <a:r>
              <a:rPr lang="en-US" sz="1800" dirty="0" smtClean="0">
                <a:latin typeface="Arial"/>
                <a:cs typeface="Arial"/>
              </a:rPr>
              <a:t>even when </a:t>
            </a:r>
            <a:r>
              <a:rPr lang="en-US" sz="1800" dirty="0">
                <a:latin typeface="Arial"/>
                <a:cs typeface="Arial"/>
              </a:rPr>
              <a:t>systems are down?</a:t>
            </a:r>
          </a:p>
          <a:p>
            <a:pPr marL="404813" indent="-285750"/>
            <a:r>
              <a:rPr lang="en-US" sz="1800" dirty="0">
                <a:latin typeface="Arial"/>
                <a:cs typeface="Arial"/>
              </a:rPr>
              <a:t>How can you eliminate or </a:t>
            </a:r>
            <a:r>
              <a:rPr lang="en-US" sz="1800" dirty="0" smtClean="0">
                <a:latin typeface="Arial"/>
                <a:cs typeface="Arial"/>
              </a:rPr>
              <a:t>reduce </a:t>
            </a:r>
            <a:r>
              <a:rPr lang="en-US" sz="1800" dirty="0">
                <a:latin typeface="Arial"/>
                <a:cs typeface="Arial"/>
              </a:rPr>
              <a:t>downtime?</a:t>
            </a:r>
          </a:p>
          <a:p>
            <a:pPr marL="119063" lvl="0" indent="0">
              <a:buNone/>
            </a:pPr>
            <a:endParaRPr lang="en-US" sz="1800" dirty="0" smtClean="0">
              <a:latin typeface="Arial"/>
              <a:cs typeface="Arial"/>
            </a:endParaRPr>
          </a:p>
          <a:p>
            <a:pPr marL="119063" lvl="0" indent="0">
              <a:buNone/>
            </a:pPr>
            <a:r>
              <a:rPr lang="en-US" sz="1800" dirty="0" smtClean="0">
                <a:latin typeface="Arial"/>
                <a:cs typeface="Arial"/>
              </a:rPr>
              <a:t>Do </a:t>
            </a:r>
            <a:r>
              <a:rPr lang="en-US" sz="1800" dirty="0">
                <a:latin typeface="Arial"/>
                <a:cs typeface="Arial"/>
              </a:rPr>
              <a:t>you have backup systems or </a:t>
            </a:r>
            <a:r>
              <a:rPr lang="en-US" sz="1800" dirty="0" smtClean="0">
                <a:latin typeface="Arial"/>
                <a:cs typeface="Arial"/>
              </a:rPr>
              <a:t>facilities?</a:t>
            </a:r>
            <a:endParaRPr lang="en-US" sz="1800" dirty="0">
              <a:latin typeface="Arial"/>
              <a:cs typeface="Arial"/>
            </a:endParaRPr>
          </a:p>
          <a:p>
            <a:pPr marL="404813" indent="-285750"/>
            <a:r>
              <a:rPr lang="en-US" sz="1800" dirty="0" smtClean="0">
                <a:latin typeface="Arial"/>
                <a:cs typeface="Arial"/>
              </a:rPr>
              <a:t>Are you able to </a:t>
            </a:r>
            <a:r>
              <a:rPr lang="en-US" sz="1800" dirty="0">
                <a:latin typeface="Arial"/>
                <a:cs typeface="Arial"/>
              </a:rPr>
              <a:t>recover your most valuable data and continue to work as normal?</a:t>
            </a:r>
          </a:p>
          <a:p>
            <a:pPr marL="404813" indent="-285750"/>
            <a:r>
              <a:rPr lang="en-US" sz="1800" dirty="0" smtClean="0">
                <a:latin typeface="Arial"/>
                <a:cs typeface="Arial"/>
              </a:rPr>
              <a:t>How can employees continue to access </a:t>
            </a:r>
            <a:r>
              <a:rPr lang="en-US" sz="1800" dirty="0">
                <a:latin typeface="Arial"/>
                <a:cs typeface="Arial"/>
              </a:rPr>
              <a:t>your network?</a:t>
            </a:r>
          </a:p>
        </p:txBody>
      </p:sp>
      <p:sp>
        <p:nvSpPr>
          <p:cNvPr id="220" name="Shape 220"/>
          <p:cNvSpPr txBox="1">
            <a:spLocks noGrp="1"/>
          </p:cNvSpPr>
          <p:nvPr>
            <p:ph type="title"/>
          </p:nvPr>
        </p:nvSpPr>
        <p:spPr>
          <a:xfrm>
            <a:off x="470550" y="476875"/>
            <a:ext cx="2440800" cy="2350199"/>
          </a:xfrm>
          <a:prstGeom prst="rect">
            <a:avLst/>
          </a:prstGeom>
        </p:spPr>
        <p:txBody>
          <a:bodyPr lIns="34275" tIns="34275" rIns="34275" bIns="34275" anchor="t" anchorCtr="0">
            <a:noAutofit/>
          </a:bodyPr>
          <a:lstStyle/>
          <a:p>
            <a:pPr lvl="0">
              <a:spcBef>
                <a:spcPts val="0"/>
              </a:spcBef>
              <a:buNone/>
            </a:pPr>
            <a:r>
              <a:rPr lang="en-US" dirty="0" smtClean="0">
                <a:solidFill>
                  <a:srgbClr val="1A9ED9"/>
                </a:solidFill>
              </a:rPr>
              <a:t>Your business runs on applications, computers, &amp; networks</a:t>
            </a:r>
            <a:endParaRPr lang="en" dirty="0">
              <a:solidFill>
                <a:srgbClr val="1A9ED9"/>
              </a:solidFill>
            </a:endParaRPr>
          </a:p>
        </p:txBody>
      </p:sp>
    </p:spTree>
    <p:extLst>
      <p:ext uri="{BB962C8B-B14F-4D97-AF65-F5344CB8AC3E}">
        <p14:creationId xmlns:p14="http://schemas.microsoft.com/office/powerpoint/2010/main" val="942727860"/>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6" name="Picture 5" descr="key.png"/>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rot="20166088">
            <a:off x="-113094" y="-965935"/>
            <a:ext cx="5986035" cy="5986035"/>
          </a:xfrm>
          <a:prstGeom prst="rect">
            <a:avLst/>
          </a:prstGeom>
        </p:spPr>
      </p:pic>
      <p:sp>
        <p:nvSpPr>
          <p:cNvPr id="185" name="Shape 185"/>
          <p:cNvSpPr txBox="1">
            <a:spLocks noGrp="1"/>
          </p:cNvSpPr>
          <p:nvPr>
            <p:ph type="title"/>
          </p:nvPr>
        </p:nvSpPr>
        <p:spPr>
          <a:xfrm>
            <a:off x="1809412" y="816000"/>
            <a:ext cx="6700512" cy="3369000"/>
          </a:xfrm>
          <a:prstGeom prst="rect">
            <a:avLst/>
          </a:prstGeom>
        </p:spPr>
        <p:txBody>
          <a:bodyPr lIns="34275" tIns="34275" rIns="34275" bIns="34275" anchor="ctr" anchorCtr="0">
            <a:noAutofit/>
          </a:bodyPr>
          <a:lstStyle/>
          <a:p>
            <a:pPr lvl="0">
              <a:spcBef>
                <a:spcPts val="0"/>
              </a:spcBef>
              <a:buNone/>
            </a:pPr>
            <a:r>
              <a:rPr lang="en-US" dirty="0" smtClean="0"/>
              <a:t>Financial Impact &amp; Readiness</a:t>
            </a:r>
            <a:endParaRPr lang="en" dirty="0"/>
          </a:p>
        </p:txBody>
      </p:sp>
      <p:sp>
        <p:nvSpPr>
          <p:cNvPr id="186" name="Shape 186"/>
          <p:cNvSpPr txBox="1">
            <a:spLocks noGrp="1"/>
          </p:cNvSpPr>
          <p:nvPr>
            <p:ph type="sldNum" idx="12"/>
          </p:nvPr>
        </p:nvSpPr>
        <p:spPr>
          <a:xfrm>
            <a:off x="8279946" y="4850859"/>
            <a:ext cx="294900" cy="184500"/>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23</a:t>
            </a:fld>
            <a:endParaRPr lang="en"/>
          </a:p>
        </p:txBody>
      </p:sp>
      <p:sp>
        <p:nvSpPr>
          <p:cNvPr id="2" name="TextBox 1"/>
          <p:cNvSpPr txBox="1"/>
          <p:nvPr/>
        </p:nvSpPr>
        <p:spPr>
          <a:xfrm>
            <a:off x="198324" y="858765"/>
            <a:ext cx="1611088" cy="3170099"/>
          </a:xfrm>
          <a:prstGeom prst="rect">
            <a:avLst/>
          </a:prstGeom>
          <a:noFill/>
        </p:spPr>
        <p:txBody>
          <a:bodyPr wrap="none" rtlCol="0">
            <a:spAutoFit/>
          </a:bodyPr>
          <a:lstStyle/>
          <a:p>
            <a:r>
              <a:rPr lang="en-US" sz="20000" dirty="0" smtClean="0">
                <a:solidFill>
                  <a:schemeClr val="accent5"/>
                </a:solidFill>
              </a:rPr>
              <a:t>5</a:t>
            </a:r>
            <a:endParaRPr lang="en-US" sz="20000" dirty="0">
              <a:solidFill>
                <a:schemeClr val="accent5"/>
              </a:solidFill>
            </a:endParaRPr>
          </a:p>
        </p:txBody>
      </p:sp>
    </p:spTree>
    <p:extLst>
      <p:ext uri="{BB962C8B-B14F-4D97-AF65-F5344CB8AC3E}">
        <p14:creationId xmlns:p14="http://schemas.microsoft.com/office/powerpoint/2010/main" val="703499467"/>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4" name="Rectangle 3"/>
          <p:cNvSpPr/>
          <p:nvPr/>
        </p:nvSpPr>
        <p:spPr>
          <a:xfrm>
            <a:off x="3346040" y="2971634"/>
            <a:ext cx="4863614" cy="1282563"/>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Shape 218"/>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24</a:t>
            </a:fld>
            <a:endParaRPr lang="en"/>
          </a:p>
        </p:txBody>
      </p:sp>
      <p:sp>
        <p:nvSpPr>
          <p:cNvPr id="219" name="Shape 219"/>
          <p:cNvSpPr txBox="1">
            <a:spLocks noGrp="1"/>
          </p:cNvSpPr>
          <p:nvPr>
            <p:ph type="body" idx="1"/>
          </p:nvPr>
        </p:nvSpPr>
        <p:spPr>
          <a:xfrm>
            <a:off x="3200400" y="457200"/>
            <a:ext cx="5486399" cy="4143300"/>
          </a:xfrm>
          <a:prstGeom prst="rect">
            <a:avLst/>
          </a:prstGeom>
        </p:spPr>
        <p:txBody>
          <a:bodyPr lIns="34275" tIns="34275" rIns="34275" bIns="34275" anchor="t" anchorCtr="0">
            <a:noAutofit/>
          </a:bodyPr>
          <a:lstStyle/>
          <a:p>
            <a:pPr marL="119063" lvl="0" indent="0">
              <a:buNone/>
            </a:pPr>
            <a:r>
              <a:rPr lang="en-US" dirty="0">
                <a:latin typeface="Arial"/>
                <a:cs typeface="Arial"/>
              </a:rPr>
              <a:t>How are you protecting yourself and your business financially?</a:t>
            </a:r>
          </a:p>
          <a:p>
            <a:pPr marL="119063" lvl="0" indent="0">
              <a:buNone/>
            </a:pPr>
            <a:r>
              <a:rPr lang="en-US" dirty="0" smtClean="0">
                <a:latin typeface="Arial"/>
                <a:cs typeface="Arial"/>
              </a:rPr>
              <a:t>Is your business in compliance with the regulatory requirements for your industry?</a:t>
            </a:r>
            <a:endParaRPr lang="en-US" dirty="0">
              <a:latin typeface="Arial"/>
              <a:cs typeface="Arial"/>
            </a:endParaRPr>
          </a:p>
          <a:p>
            <a:pPr marL="119063" lvl="0" indent="0">
              <a:buNone/>
            </a:pPr>
            <a:r>
              <a:rPr lang="en-US" dirty="0" smtClean="0">
                <a:latin typeface="Arial"/>
                <a:cs typeface="Arial"/>
              </a:rPr>
              <a:t>Are </a:t>
            </a:r>
            <a:r>
              <a:rPr lang="en-US" dirty="0">
                <a:latin typeface="Arial"/>
                <a:cs typeface="Arial"/>
              </a:rPr>
              <a:t>you properly insured and do you know </a:t>
            </a:r>
            <a:r>
              <a:rPr lang="en-US" dirty="0" smtClean="0">
                <a:latin typeface="Arial"/>
                <a:cs typeface="Arial"/>
              </a:rPr>
              <a:t>how to work with the insurance company once </a:t>
            </a:r>
            <a:r>
              <a:rPr lang="en-US" dirty="0">
                <a:latin typeface="Arial"/>
                <a:cs typeface="Arial"/>
              </a:rPr>
              <a:t>a disaster occurs</a:t>
            </a:r>
            <a:r>
              <a:rPr lang="en-US" dirty="0" smtClean="0">
                <a:latin typeface="Arial"/>
                <a:cs typeface="Arial"/>
              </a:rPr>
              <a:t>?</a:t>
            </a:r>
            <a:endParaRPr lang="en-US" dirty="0">
              <a:latin typeface="Arial"/>
              <a:cs typeface="Arial"/>
            </a:endParaRPr>
          </a:p>
        </p:txBody>
      </p:sp>
      <p:sp>
        <p:nvSpPr>
          <p:cNvPr id="220" name="Shape 220"/>
          <p:cNvSpPr txBox="1">
            <a:spLocks noGrp="1"/>
          </p:cNvSpPr>
          <p:nvPr>
            <p:ph type="title"/>
          </p:nvPr>
        </p:nvSpPr>
        <p:spPr>
          <a:xfrm>
            <a:off x="470550" y="476875"/>
            <a:ext cx="2440800" cy="2350199"/>
          </a:xfrm>
          <a:prstGeom prst="rect">
            <a:avLst/>
          </a:prstGeom>
        </p:spPr>
        <p:txBody>
          <a:bodyPr lIns="34275" tIns="34275" rIns="34275" bIns="34275" anchor="t" anchorCtr="0">
            <a:noAutofit/>
          </a:bodyPr>
          <a:lstStyle/>
          <a:p>
            <a:pPr lvl="0">
              <a:spcBef>
                <a:spcPts val="0"/>
              </a:spcBef>
              <a:buNone/>
            </a:pPr>
            <a:r>
              <a:rPr lang="en-US" dirty="0" smtClean="0">
                <a:solidFill>
                  <a:srgbClr val="1A9ED9"/>
                </a:solidFill>
              </a:rPr>
              <a:t>Prepare a financial backup plan</a:t>
            </a:r>
            <a:endParaRPr lang="en" dirty="0">
              <a:solidFill>
                <a:srgbClr val="1A9ED9"/>
              </a:solidFill>
            </a:endParaRPr>
          </a:p>
        </p:txBody>
      </p:sp>
      <p:pic>
        <p:nvPicPr>
          <p:cNvPr id="5" name="Picture 4" descr="Documen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10" y="2716919"/>
            <a:ext cx="2123225" cy="1784357"/>
          </a:xfrm>
          <a:prstGeom prst="rect">
            <a:avLst/>
          </a:prstGeom>
        </p:spPr>
      </p:pic>
      <p:pic>
        <p:nvPicPr>
          <p:cNvPr id="6" name="Picture 5" descr="Documen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423" y="2716919"/>
            <a:ext cx="2123225" cy="1784357"/>
          </a:xfrm>
          <a:prstGeom prst="rect">
            <a:avLst/>
          </a:prstGeom>
        </p:spPr>
      </p:pic>
      <p:pic>
        <p:nvPicPr>
          <p:cNvPr id="7" name="Picture 6" descr="Documen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035" y="2716919"/>
            <a:ext cx="2123225" cy="1784357"/>
          </a:xfrm>
          <a:prstGeom prst="rect">
            <a:avLst/>
          </a:prstGeom>
        </p:spPr>
      </p:pic>
    </p:spTree>
    <p:extLst>
      <p:ext uri="{BB962C8B-B14F-4D97-AF65-F5344CB8AC3E}">
        <p14:creationId xmlns:p14="http://schemas.microsoft.com/office/powerpoint/2010/main" val="942727860"/>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537714" y="816000"/>
            <a:ext cx="7972210" cy="3369000"/>
          </a:xfrm>
          <a:prstGeom prst="rect">
            <a:avLst/>
          </a:prstGeom>
        </p:spPr>
        <p:txBody>
          <a:bodyPr lIns="34275" tIns="34275" rIns="34275" bIns="34275" anchor="ctr" anchorCtr="0">
            <a:noAutofit/>
          </a:bodyPr>
          <a:lstStyle/>
          <a:p>
            <a:pPr lvl="0" algn="ctr">
              <a:spcBef>
                <a:spcPts val="0"/>
              </a:spcBef>
              <a:buNone/>
            </a:pPr>
            <a:r>
              <a:rPr lang="en-US" dirty="0" smtClean="0"/>
              <a:t>So What’s Next?</a:t>
            </a:r>
            <a:endParaRPr lang="en" dirty="0"/>
          </a:p>
        </p:txBody>
      </p:sp>
      <p:sp>
        <p:nvSpPr>
          <p:cNvPr id="186" name="Shape 186"/>
          <p:cNvSpPr txBox="1">
            <a:spLocks noGrp="1"/>
          </p:cNvSpPr>
          <p:nvPr>
            <p:ph type="sldNum" idx="12"/>
          </p:nvPr>
        </p:nvSpPr>
        <p:spPr>
          <a:xfrm>
            <a:off x="8279946" y="4850859"/>
            <a:ext cx="294900" cy="184500"/>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25</a:t>
            </a:fld>
            <a:endParaRPr lang="en"/>
          </a:p>
        </p:txBody>
      </p:sp>
    </p:spTree>
    <p:extLst>
      <p:ext uri="{BB962C8B-B14F-4D97-AF65-F5344CB8AC3E}">
        <p14:creationId xmlns:p14="http://schemas.microsoft.com/office/powerpoint/2010/main" val="393749910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anim calcmode="lin" valueType="num">
                                      <p:cBhvr additive="base">
                                        <p:cTn id="7" dur="500" fill="hold"/>
                                        <p:tgtEl>
                                          <p:spTgt spid="185"/>
                                        </p:tgtEl>
                                        <p:attrNameLst>
                                          <p:attrName>ppt_x</p:attrName>
                                        </p:attrNameLst>
                                      </p:cBhvr>
                                      <p:tavLst>
                                        <p:tav tm="0">
                                          <p:val>
                                            <p:strVal val="#ppt_x"/>
                                          </p:val>
                                        </p:tav>
                                        <p:tav tm="100000">
                                          <p:val>
                                            <p:strVal val="#ppt_x"/>
                                          </p:val>
                                        </p:tav>
                                      </p:tavLst>
                                    </p:anim>
                                    <p:anim calcmode="lin" valueType="num">
                                      <p:cBhvr additive="base">
                                        <p:cTn id="8"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26</a:t>
            </a:fld>
            <a:endParaRPr lang="en"/>
          </a:p>
        </p:txBody>
      </p:sp>
      <p:sp>
        <p:nvSpPr>
          <p:cNvPr id="264" name="Shape 264"/>
          <p:cNvSpPr txBox="1">
            <a:spLocks noGrp="1"/>
          </p:cNvSpPr>
          <p:nvPr>
            <p:ph type="body" idx="1"/>
          </p:nvPr>
        </p:nvSpPr>
        <p:spPr>
          <a:xfrm>
            <a:off x="476250" y="1505876"/>
            <a:ext cx="8210700" cy="3294599"/>
          </a:xfrm>
          <a:prstGeom prst="rect">
            <a:avLst/>
          </a:prstGeom>
        </p:spPr>
        <p:txBody>
          <a:bodyPr lIns="34275" tIns="34275" rIns="34275" bIns="34275" anchor="t" anchorCtr="0">
            <a:noAutofit/>
          </a:bodyPr>
          <a:lstStyle/>
          <a:p>
            <a:pPr marL="431800" lvl="0" indent="-342900">
              <a:buFont typeface="+mj-lt"/>
              <a:buAutoNum type="arabicPeriod"/>
            </a:pPr>
            <a:r>
              <a:rPr lang="en" sz="1800" dirty="0"/>
              <a:t>Understand the Implications for Your </a:t>
            </a:r>
            <a:r>
              <a:rPr lang="en" sz="1800" dirty="0" smtClean="0"/>
              <a:t>Business</a:t>
            </a:r>
          </a:p>
          <a:p>
            <a:pPr marL="431800" lvl="0" indent="-342900">
              <a:buFont typeface="+mj-lt"/>
              <a:buAutoNum type="arabicPeriod"/>
            </a:pPr>
            <a:r>
              <a:rPr lang="en" sz="1800" dirty="0"/>
              <a:t>Keep Employees Safe and </a:t>
            </a:r>
            <a:r>
              <a:rPr lang="en" sz="1800" dirty="0" smtClean="0"/>
              <a:t>Informed</a:t>
            </a:r>
          </a:p>
          <a:p>
            <a:pPr marL="431800" lvl="0" indent="-342900">
              <a:buFont typeface="+mj-lt"/>
              <a:buAutoNum type="arabicPeriod"/>
            </a:pPr>
            <a:r>
              <a:rPr lang="en" sz="1800" dirty="0"/>
              <a:t>Keep Customers Engaged and </a:t>
            </a:r>
            <a:r>
              <a:rPr lang="en" sz="1800" dirty="0" smtClean="0"/>
              <a:t>Informed</a:t>
            </a:r>
          </a:p>
          <a:p>
            <a:pPr marL="431800" lvl="0" indent="-342900">
              <a:buFont typeface="+mj-lt"/>
              <a:buAutoNum type="arabicPeriod"/>
            </a:pPr>
            <a:r>
              <a:rPr lang="en" sz="1800" dirty="0"/>
              <a:t>Ensure Continuity of </a:t>
            </a:r>
            <a:r>
              <a:rPr lang="en" sz="1800" dirty="0" smtClean="0"/>
              <a:t>Operations</a:t>
            </a:r>
          </a:p>
          <a:p>
            <a:pPr marL="431800" lvl="0" indent="-342900">
              <a:buFont typeface="+mj-lt"/>
              <a:buAutoNum type="arabicPeriod"/>
            </a:pPr>
            <a:r>
              <a:rPr lang="en-US" sz="1800" dirty="0"/>
              <a:t>Financial Impact &amp; </a:t>
            </a:r>
            <a:r>
              <a:rPr lang="en-US" sz="1800" dirty="0" smtClean="0"/>
              <a:t>Readiness</a:t>
            </a:r>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Create an action plan!</a:t>
            </a:r>
            <a:endParaRPr lang="en" dirty="0"/>
          </a:p>
        </p:txBody>
      </p:sp>
      <p:sp>
        <p:nvSpPr>
          <p:cNvPr id="2" name="Rectangle 1"/>
          <p:cNvSpPr/>
          <p:nvPr/>
        </p:nvSpPr>
        <p:spPr>
          <a:xfrm>
            <a:off x="542468" y="3966952"/>
            <a:ext cx="7963218" cy="56635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10-step checklist to help you get started!</a:t>
            </a:r>
            <a:endParaRPr lang="en-US" sz="2000" b="1" dirty="0"/>
          </a:p>
        </p:txBody>
      </p:sp>
      <p:pic>
        <p:nvPicPr>
          <p:cNvPr id="9" name="Picture 8"/>
          <p:cNvPicPr>
            <a:picLocks noChangeAspect="1"/>
          </p:cNvPicPr>
          <p:nvPr/>
        </p:nvPicPr>
        <p:blipFill>
          <a:blip r:embed="rId3"/>
          <a:stretch>
            <a:fillRect/>
          </a:stretch>
        </p:blipFill>
        <p:spPr>
          <a:xfrm rot="961752">
            <a:off x="6213337" y="1390461"/>
            <a:ext cx="1892231" cy="2225198"/>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3" name="Picture 2" descr="4BizPlanningEssentials_Mock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217" y="1388007"/>
            <a:ext cx="2807236" cy="3373092"/>
          </a:xfrm>
          <a:prstGeom prst="rect">
            <a:avLst/>
          </a:prstGeom>
        </p:spPr>
      </p:pic>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27</a:t>
            </a:fld>
            <a:endParaRPr lang="en"/>
          </a:p>
        </p:txBody>
      </p:sp>
      <p:sp>
        <p:nvSpPr>
          <p:cNvPr id="264" name="Shape 264"/>
          <p:cNvSpPr txBox="1">
            <a:spLocks noGrp="1"/>
          </p:cNvSpPr>
          <p:nvPr>
            <p:ph type="body" idx="1"/>
          </p:nvPr>
        </p:nvSpPr>
        <p:spPr>
          <a:xfrm>
            <a:off x="476250" y="1686735"/>
            <a:ext cx="8210700" cy="3051268"/>
          </a:xfrm>
          <a:prstGeom prst="rect">
            <a:avLst/>
          </a:prstGeom>
        </p:spPr>
        <p:txBody>
          <a:bodyPr lIns="34275" tIns="34275" rIns="34275" bIns="34275" anchor="t" anchorCtr="0">
            <a:noAutofit/>
          </a:bodyPr>
          <a:lstStyle/>
          <a:p>
            <a:pPr marL="346075" indent="-257175">
              <a:spcAft>
                <a:spcPts val="2100"/>
              </a:spcAft>
            </a:pPr>
            <a:r>
              <a:rPr lang="en-US" sz="1800" dirty="0" smtClean="0"/>
              <a:t>Free RTO calculator:</a:t>
            </a:r>
            <a:br>
              <a:rPr lang="en-US" sz="1800" dirty="0" smtClean="0"/>
            </a:br>
            <a:r>
              <a:rPr lang="en-US" sz="1800" b="1" dirty="0" smtClean="0">
                <a:solidFill>
                  <a:srgbClr val="002A3A"/>
                </a:solidFill>
                <a:ea typeface="Arial"/>
                <a:cs typeface="Arial"/>
                <a:hlinkClick r:id="rId4"/>
              </a:rPr>
              <a:t>datto.com</a:t>
            </a:r>
            <a:r>
              <a:rPr lang="en-US" sz="1800" b="1" dirty="0">
                <a:solidFill>
                  <a:srgbClr val="002A3A"/>
                </a:solidFill>
                <a:ea typeface="Arial"/>
                <a:cs typeface="Arial"/>
                <a:hlinkClick r:id="rId4"/>
              </a:rPr>
              <a:t>/rto</a:t>
            </a:r>
            <a:r>
              <a:rPr lang="en-US" sz="1800" b="1" dirty="0" smtClean="0">
                <a:solidFill>
                  <a:srgbClr val="002A3A"/>
                </a:solidFill>
                <a:ea typeface="Arial"/>
                <a:cs typeface="Arial"/>
                <a:hlinkClick r:id="rId4"/>
              </a:rPr>
              <a:t>/</a:t>
            </a:r>
            <a:endParaRPr lang="en-US" sz="1800" b="1" dirty="0" smtClean="0">
              <a:solidFill>
                <a:srgbClr val="002A3A"/>
              </a:solidFill>
              <a:ea typeface="Arial"/>
              <a:cs typeface="Arial"/>
            </a:endParaRPr>
          </a:p>
          <a:p>
            <a:pPr marL="346075" indent="-257175">
              <a:spcAft>
                <a:spcPts val="2100"/>
              </a:spcAft>
            </a:pPr>
            <a:r>
              <a:rPr lang="en-US" sz="1800" dirty="0" smtClean="0">
                <a:solidFill>
                  <a:srgbClr val="002A3A"/>
                </a:solidFill>
                <a:ea typeface="Arial"/>
                <a:cs typeface="Arial"/>
              </a:rPr>
              <a:t>Check out our e-book:</a:t>
            </a:r>
            <a:br>
              <a:rPr lang="en-US" sz="1800" dirty="0" smtClean="0">
                <a:solidFill>
                  <a:srgbClr val="002A3A"/>
                </a:solidFill>
                <a:ea typeface="Arial"/>
                <a:cs typeface="Arial"/>
              </a:rPr>
            </a:br>
            <a:r>
              <a:rPr lang="en-US" sz="1800" b="1" dirty="0" smtClean="0">
                <a:solidFill>
                  <a:srgbClr val="002A3A"/>
                </a:solidFill>
                <a:ea typeface="Arial"/>
                <a:cs typeface="Arial"/>
                <a:hlinkClick r:id="rId5"/>
              </a:rPr>
              <a:t>4 Business Continuity</a:t>
            </a:r>
            <a:br>
              <a:rPr lang="en-US" sz="1800" b="1" dirty="0" smtClean="0">
                <a:solidFill>
                  <a:srgbClr val="002A3A"/>
                </a:solidFill>
                <a:ea typeface="Arial"/>
                <a:cs typeface="Arial"/>
                <a:hlinkClick r:id="rId5"/>
              </a:rPr>
            </a:br>
            <a:r>
              <a:rPr lang="en-US" sz="1800" b="1" dirty="0" smtClean="0">
                <a:solidFill>
                  <a:srgbClr val="002A3A"/>
                </a:solidFill>
                <a:ea typeface="Arial"/>
                <a:cs typeface="Arial"/>
                <a:hlinkClick r:id="rId5"/>
              </a:rPr>
              <a:t>Planning Essentials</a:t>
            </a:r>
            <a:endParaRPr lang="en-US" sz="1800" b="1" dirty="0">
              <a:solidFill>
                <a:srgbClr val="002A3A"/>
              </a:solidFill>
              <a:ea typeface="Arial"/>
              <a:cs typeface="Arial"/>
            </a:endParaRPr>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Learn more</a:t>
            </a:r>
            <a:endParaRPr lang="en" dirty="0"/>
          </a:p>
        </p:txBody>
      </p:sp>
      <p:pic>
        <p:nvPicPr>
          <p:cNvPr id="6" name="Picture 5" descr="display_RT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9555" y="1913403"/>
            <a:ext cx="2737469" cy="2147255"/>
          </a:xfrm>
          <a:prstGeom prst="rect">
            <a:avLst/>
          </a:prstGeom>
        </p:spPr>
      </p:pic>
    </p:spTree>
    <p:extLst>
      <p:ext uri="{BB962C8B-B14F-4D97-AF65-F5344CB8AC3E}">
        <p14:creationId xmlns:p14="http://schemas.microsoft.com/office/powerpoint/2010/main" val="3665641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915099" y="816000"/>
            <a:ext cx="7594825" cy="3369000"/>
          </a:xfrm>
          <a:prstGeom prst="rect">
            <a:avLst/>
          </a:prstGeom>
        </p:spPr>
        <p:txBody>
          <a:bodyPr lIns="34275" tIns="34275" rIns="34275" bIns="34275" anchor="ctr" anchorCtr="0">
            <a:noAutofit/>
          </a:bodyPr>
          <a:lstStyle/>
          <a:p>
            <a:pPr lvl="0">
              <a:spcBef>
                <a:spcPts val="0"/>
              </a:spcBef>
              <a:buNone/>
            </a:pPr>
            <a:r>
              <a:rPr lang="en-US" dirty="0" smtClean="0"/>
              <a:t>How do you define a </a:t>
            </a:r>
            <a:r>
              <a:rPr lang="en-US" sz="6600" dirty="0" smtClean="0"/>
              <a:t>DISASTER?</a:t>
            </a:r>
            <a:endParaRPr lang="en" dirty="0"/>
          </a:p>
        </p:txBody>
      </p:sp>
      <p:sp>
        <p:nvSpPr>
          <p:cNvPr id="186" name="Shape 186"/>
          <p:cNvSpPr txBox="1">
            <a:spLocks noGrp="1"/>
          </p:cNvSpPr>
          <p:nvPr>
            <p:ph type="sldNum" idx="12"/>
          </p:nvPr>
        </p:nvSpPr>
        <p:spPr>
          <a:xfrm>
            <a:off x="8279946" y="4850859"/>
            <a:ext cx="294900" cy="184500"/>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3</a:t>
            </a:fld>
            <a:endParaRPr lang="en"/>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anim calcmode="lin" valueType="num">
                                      <p:cBhvr>
                                        <p:cTn id="8" dur="1000" fill="hold"/>
                                        <p:tgtEl>
                                          <p:spTgt spid="185"/>
                                        </p:tgtEl>
                                        <p:attrNameLst>
                                          <p:attrName>ppt_x</p:attrName>
                                        </p:attrNameLst>
                                      </p:cBhvr>
                                      <p:tavLst>
                                        <p:tav tm="0">
                                          <p:val>
                                            <p:strVal val="#ppt_x"/>
                                          </p:val>
                                        </p:tav>
                                        <p:tav tm="100000">
                                          <p:val>
                                            <p:strVal val="#ppt_x"/>
                                          </p:val>
                                        </p:tav>
                                      </p:tavLst>
                                    </p:anim>
                                    <p:anim calcmode="lin" valueType="num">
                                      <p:cBhvr>
                                        <p:cTn id="9" dur="900" decel="100000" fill="hold"/>
                                        <p:tgtEl>
                                          <p:spTgt spid="18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4</a:t>
            </a:fld>
            <a:endParaRPr lang="en"/>
          </a:p>
        </p:txBody>
      </p:sp>
      <p:sp>
        <p:nvSpPr>
          <p:cNvPr id="264" name="Shape 264"/>
          <p:cNvSpPr txBox="1">
            <a:spLocks noGrp="1"/>
          </p:cNvSpPr>
          <p:nvPr>
            <p:ph type="body" idx="1"/>
          </p:nvPr>
        </p:nvSpPr>
        <p:spPr>
          <a:xfrm>
            <a:off x="476250" y="1085615"/>
            <a:ext cx="8210700" cy="3591108"/>
          </a:xfrm>
          <a:prstGeom prst="rect">
            <a:avLst/>
          </a:prstGeom>
        </p:spPr>
        <p:txBody>
          <a:bodyPr lIns="34275" tIns="34275" rIns="34275" bIns="34275" anchor="t" anchorCtr="0">
            <a:noAutofit/>
          </a:bodyPr>
          <a:lstStyle/>
          <a:p>
            <a:pPr marL="88900" lvl="0" indent="0">
              <a:spcAft>
                <a:spcPts val="900"/>
              </a:spcAft>
              <a:buNone/>
            </a:pPr>
            <a:r>
              <a:rPr lang="en-US" sz="2200" dirty="0" smtClean="0"/>
              <a:t>Ransomware</a:t>
            </a:r>
          </a:p>
          <a:p>
            <a:pPr marL="88900" lvl="0" indent="0">
              <a:spcAft>
                <a:spcPts val="900"/>
              </a:spcAft>
              <a:buNone/>
            </a:pPr>
            <a:r>
              <a:rPr lang="en-US" sz="2200" dirty="0" smtClean="0"/>
              <a:t>Hurricanes</a:t>
            </a:r>
            <a:endParaRPr lang="en-US" sz="2200" dirty="0" smtClean="0"/>
          </a:p>
          <a:p>
            <a:pPr marL="88900" lvl="0" indent="0">
              <a:spcAft>
                <a:spcPts val="900"/>
              </a:spcAft>
              <a:buNone/>
            </a:pPr>
            <a:r>
              <a:rPr lang="en-US" sz="2200" dirty="0" smtClean="0"/>
              <a:t>Floods</a:t>
            </a:r>
          </a:p>
          <a:p>
            <a:pPr marL="88900" lvl="0" indent="0">
              <a:spcAft>
                <a:spcPts val="900"/>
              </a:spcAft>
              <a:buNone/>
            </a:pPr>
            <a:r>
              <a:rPr lang="en-US" sz="2200" dirty="0" smtClean="0"/>
              <a:t>Power outages</a:t>
            </a:r>
          </a:p>
          <a:p>
            <a:pPr marL="88900" lvl="0" indent="0">
              <a:spcAft>
                <a:spcPts val="900"/>
              </a:spcAft>
              <a:buNone/>
            </a:pPr>
            <a:r>
              <a:rPr lang="en-US" sz="2200" dirty="0" smtClean="0"/>
              <a:t>Tornadoes</a:t>
            </a:r>
          </a:p>
          <a:p>
            <a:pPr marL="88900" lvl="0" indent="0">
              <a:spcAft>
                <a:spcPts val="900"/>
              </a:spcAft>
              <a:buNone/>
            </a:pPr>
            <a:r>
              <a:rPr lang="en-US" sz="2200" dirty="0" smtClean="0"/>
              <a:t>Fires</a:t>
            </a:r>
          </a:p>
          <a:p>
            <a:pPr marL="88900" lvl="0" indent="0">
              <a:spcAft>
                <a:spcPts val="900"/>
              </a:spcAft>
              <a:buNone/>
            </a:pPr>
            <a:r>
              <a:rPr lang="en-US" sz="2200" dirty="0" err="1" smtClean="0"/>
              <a:t>Cryptolocker</a:t>
            </a:r>
            <a:r>
              <a:rPr lang="en-US" sz="2200" dirty="0" err="1" smtClean="0"/>
              <a:t>s</a:t>
            </a:r>
            <a:endParaRPr lang="en-US" sz="2200" dirty="0" smtClean="0"/>
          </a:p>
          <a:p>
            <a:pPr marL="88900" lvl="0" indent="0">
              <a:spcAft>
                <a:spcPts val="900"/>
              </a:spcAft>
              <a:buNone/>
            </a:pPr>
            <a:r>
              <a:rPr lang="en-US" sz="2200" dirty="0" smtClean="0"/>
              <a:t>Mechanical failure</a:t>
            </a:r>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Are these on your list?</a:t>
            </a:r>
            <a:endParaRPr lang="en" dirty="0"/>
          </a:p>
        </p:txBody>
      </p:sp>
      <p:pic>
        <p:nvPicPr>
          <p:cNvPr id="5" name="Picture 4" descr="tornado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583" y="1297704"/>
            <a:ext cx="2248591" cy="2163162"/>
          </a:xfrm>
          <a:prstGeom prst="rect">
            <a:avLst/>
          </a:prstGeom>
        </p:spPr>
      </p:pic>
      <p:pic>
        <p:nvPicPr>
          <p:cNvPr id="6" name="Picture 5" descr="1031_sandy_aerial_circ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8282" y="1418898"/>
            <a:ext cx="2335113" cy="2218938"/>
          </a:xfrm>
          <a:prstGeom prst="rect">
            <a:avLst/>
          </a:prstGeom>
        </p:spPr>
      </p:pic>
      <p:pic>
        <p:nvPicPr>
          <p:cNvPr id="7" name="Picture 6" descr="warehouse_fi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4756" y="2245009"/>
            <a:ext cx="2545123" cy="2431714"/>
          </a:xfrm>
          <a:prstGeom prst="rect">
            <a:avLst/>
          </a:prstGeom>
        </p:spPr>
      </p:pic>
      <p:pic>
        <p:nvPicPr>
          <p:cNvPr id="8" name="Picture 7" descr="dele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598" y="2458363"/>
            <a:ext cx="1985152" cy="2005005"/>
          </a:xfrm>
          <a:prstGeom prst="rect">
            <a:avLst/>
          </a:prstGeom>
        </p:spPr>
      </p:pic>
    </p:spTree>
    <p:extLst>
      <p:ext uri="{BB962C8B-B14F-4D97-AF65-F5344CB8AC3E}">
        <p14:creationId xmlns:p14="http://schemas.microsoft.com/office/powerpoint/2010/main" val="338489558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5</a:t>
            </a:fld>
            <a:endParaRPr lang="en"/>
          </a:p>
        </p:txBody>
      </p:sp>
      <p:sp>
        <p:nvSpPr>
          <p:cNvPr id="264" name="Shape 264"/>
          <p:cNvSpPr txBox="1">
            <a:spLocks noGrp="1"/>
          </p:cNvSpPr>
          <p:nvPr>
            <p:ph type="body" idx="1"/>
          </p:nvPr>
        </p:nvSpPr>
        <p:spPr>
          <a:xfrm>
            <a:off x="476250" y="1505876"/>
            <a:ext cx="8210700" cy="3294599"/>
          </a:xfrm>
          <a:prstGeom prst="rect">
            <a:avLst/>
          </a:prstGeom>
        </p:spPr>
        <p:txBody>
          <a:bodyPr lIns="34275" tIns="34275" rIns="34275" bIns="34275" anchor="t" anchorCtr="0">
            <a:noAutofit/>
          </a:bodyPr>
          <a:lstStyle/>
          <a:p>
            <a:pPr marL="88900" lvl="0" indent="0">
              <a:buNone/>
            </a:pPr>
            <a:r>
              <a:rPr lang="en-US" b="1" i="1" dirty="0" smtClean="0"/>
              <a:t>Question 1.</a:t>
            </a:r>
          </a:p>
          <a:p>
            <a:pPr marL="88900" lvl="0" indent="0">
              <a:buNone/>
            </a:pPr>
            <a:r>
              <a:rPr lang="en-US" dirty="0" smtClean="0"/>
              <a:t>In </a:t>
            </a:r>
            <a:r>
              <a:rPr lang="en-US" dirty="0"/>
              <a:t>any given year, how many businesses will experience a disruption lasting more than a </a:t>
            </a:r>
            <a:r>
              <a:rPr lang="en-US" dirty="0" smtClean="0"/>
              <a:t>day?</a:t>
            </a:r>
          </a:p>
          <a:p>
            <a:pPr marL="88900" lvl="0" indent="0">
              <a:buNone/>
            </a:pPr>
            <a:r>
              <a:rPr lang="en-US" b="1" i="1" dirty="0" smtClean="0"/>
              <a:t>Answer:</a:t>
            </a:r>
          </a:p>
          <a:p>
            <a:pPr marL="88900" indent="0">
              <a:buNone/>
            </a:pPr>
            <a:r>
              <a:rPr lang="en-US" dirty="0"/>
              <a:t>About one-third of small and mid-sized businesses will experience a disruption to their operations lasting 24 hours or more. When the National Federation of Independent Business surveyed its members, </a:t>
            </a:r>
            <a:r>
              <a:rPr lang="en-US" dirty="0" smtClean="0"/>
              <a:t>30% reported </a:t>
            </a:r>
            <a:r>
              <a:rPr lang="en-US" dirty="0"/>
              <a:t>that in the past year, they had experienced a disruption to their operations lasting at least 24 hours. The disruptions arose from a range of causes, such as storms, power outages and the like.</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spTree>
    <p:extLst>
      <p:ext uri="{BB962C8B-B14F-4D97-AF65-F5344CB8AC3E}">
        <p14:creationId xmlns:p14="http://schemas.microsoft.com/office/powerpoint/2010/main" val="52640796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2" end="2"/>
                                            </p:txEl>
                                          </p:spTgt>
                                        </p:tgtEl>
                                        <p:attrNameLst>
                                          <p:attrName>style.visibility</p:attrName>
                                        </p:attrNameLst>
                                      </p:cBhvr>
                                      <p:to>
                                        <p:strVal val="visible"/>
                                      </p:to>
                                    </p:set>
                                    <p:animEffect transition="in" filter="dissolve">
                                      <p:cBhvr>
                                        <p:cTn id="7" dur="500"/>
                                        <p:tgtEl>
                                          <p:spTgt spid="26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3" end="3"/>
                                            </p:txEl>
                                          </p:spTgt>
                                        </p:tgtEl>
                                        <p:attrNameLst>
                                          <p:attrName>style.visibility</p:attrName>
                                        </p:attrNameLst>
                                      </p:cBhvr>
                                      <p:to>
                                        <p:strVal val="visible"/>
                                      </p:to>
                                    </p:set>
                                    <p:animEffect transition="in" filter="dissolve">
                                      <p:cBhvr>
                                        <p:cTn id="10" dur="500"/>
                                        <p:tgtEl>
                                          <p:spTgt spid="2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6</a:t>
            </a:fld>
            <a:endParaRPr lang="en"/>
          </a:p>
        </p:txBody>
      </p:sp>
      <p:sp>
        <p:nvSpPr>
          <p:cNvPr id="264" name="Shape 264"/>
          <p:cNvSpPr txBox="1">
            <a:spLocks noGrp="1"/>
          </p:cNvSpPr>
          <p:nvPr>
            <p:ph type="body" idx="1"/>
          </p:nvPr>
        </p:nvSpPr>
        <p:spPr>
          <a:xfrm>
            <a:off x="476250" y="1505876"/>
            <a:ext cx="8210700" cy="3294599"/>
          </a:xfrm>
          <a:prstGeom prst="rect">
            <a:avLst/>
          </a:prstGeom>
        </p:spPr>
        <p:txBody>
          <a:bodyPr lIns="34275" tIns="34275" rIns="34275" bIns="34275" anchor="t" anchorCtr="0">
            <a:noAutofit/>
          </a:bodyPr>
          <a:lstStyle/>
          <a:p>
            <a:pPr marL="88900" lvl="0" indent="0">
              <a:buNone/>
            </a:pPr>
            <a:r>
              <a:rPr lang="en-US" b="1" i="1" dirty="0" smtClean="0"/>
              <a:t>Question 2.</a:t>
            </a:r>
          </a:p>
          <a:p>
            <a:pPr marL="88900" lvl="0" indent="0">
              <a:buNone/>
            </a:pPr>
            <a:r>
              <a:rPr lang="en-US" dirty="0"/>
              <a:t>How many businesses will not re-open following a disaster?</a:t>
            </a:r>
          </a:p>
          <a:p>
            <a:pPr marL="88900" lvl="0" indent="0">
              <a:buNone/>
            </a:pPr>
            <a:r>
              <a:rPr lang="en-US" b="1" i="1" dirty="0" smtClean="0"/>
              <a:t>Answer:</a:t>
            </a:r>
          </a:p>
          <a:p>
            <a:pPr marL="88900" indent="0">
              <a:buNone/>
            </a:pPr>
            <a:r>
              <a:rPr lang="en-US" dirty="0"/>
              <a:t>According to the U.S. Federal Emergency Management Administration (FEMA), </a:t>
            </a:r>
            <a:r>
              <a:rPr lang="en-US" dirty="0" smtClean="0"/>
              <a:t>43% of </a:t>
            </a:r>
            <a:r>
              <a:rPr lang="en-US" dirty="0"/>
              <a:t>businesses will not re-open following a major disaster. This alarming figure does not take into consideration the consequences of disasters that were not designated “major” disasters by the federal government, such as fires and power outages, which can be devastating to small and mid-sized businesses.</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spTree>
    <p:extLst>
      <p:ext uri="{BB962C8B-B14F-4D97-AF65-F5344CB8AC3E}">
        <p14:creationId xmlns:p14="http://schemas.microsoft.com/office/powerpoint/2010/main" val="75013813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2" end="2"/>
                                            </p:txEl>
                                          </p:spTgt>
                                        </p:tgtEl>
                                        <p:attrNameLst>
                                          <p:attrName>style.visibility</p:attrName>
                                        </p:attrNameLst>
                                      </p:cBhvr>
                                      <p:to>
                                        <p:strVal val="visible"/>
                                      </p:to>
                                    </p:set>
                                    <p:animEffect transition="in" filter="dissolve">
                                      <p:cBhvr>
                                        <p:cTn id="7" dur="500"/>
                                        <p:tgtEl>
                                          <p:spTgt spid="26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3" end="3"/>
                                            </p:txEl>
                                          </p:spTgt>
                                        </p:tgtEl>
                                        <p:attrNameLst>
                                          <p:attrName>style.visibility</p:attrName>
                                        </p:attrNameLst>
                                      </p:cBhvr>
                                      <p:to>
                                        <p:strVal val="visible"/>
                                      </p:to>
                                    </p:set>
                                    <p:animEffect transition="in" filter="dissolve">
                                      <p:cBhvr>
                                        <p:cTn id="10" dur="500"/>
                                        <p:tgtEl>
                                          <p:spTgt spid="2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7</a:t>
            </a:fld>
            <a:endParaRPr lang="en"/>
          </a:p>
        </p:txBody>
      </p:sp>
      <p:sp>
        <p:nvSpPr>
          <p:cNvPr id="264" name="Shape 264"/>
          <p:cNvSpPr txBox="1">
            <a:spLocks noGrp="1"/>
          </p:cNvSpPr>
          <p:nvPr>
            <p:ph type="body" idx="1"/>
          </p:nvPr>
        </p:nvSpPr>
        <p:spPr>
          <a:xfrm>
            <a:off x="476250" y="1505876"/>
            <a:ext cx="8210700" cy="3294599"/>
          </a:xfrm>
          <a:prstGeom prst="rect">
            <a:avLst/>
          </a:prstGeom>
        </p:spPr>
        <p:txBody>
          <a:bodyPr lIns="34275" tIns="34275" rIns="34275" bIns="34275" anchor="t" anchorCtr="0">
            <a:noAutofit/>
          </a:bodyPr>
          <a:lstStyle/>
          <a:p>
            <a:pPr marL="88900" lvl="0" indent="0">
              <a:buNone/>
            </a:pPr>
            <a:r>
              <a:rPr lang="en-US" b="1" i="1" dirty="0" smtClean="0"/>
              <a:t>Question 3.</a:t>
            </a:r>
          </a:p>
          <a:p>
            <a:pPr marL="88900" lvl="0" indent="0">
              <a:buNone/>
            </a:pPr>
            <a:r>
              <a:rPr lang="en-US" dirty="0"/>
              <a:t>If you cannot get your business back online within 5 days of a disruption, what are the odds that your business will survive?</a:t>
            </a:r>
          </a:p>
          <a:p>
            <a:pPr marL="88900" lvl="0" indent="0">
              <a:buNone/>
            </a:pPr>
            <a:r>
              <a:rPr lang="en-US" b="1" i="1" dirty="0" smtClean="0"/>
              <a:t>Answer:</a:t>
            </a:r>
          </a:p>
          <a:p>
            <a:pPr marL="88900" indent="0">
              <a:buNone/>
            </a:pPr>
            <a:r>
              <a:rPr lang="en-US" dirty="0"/>
              <a:t>About </a:t>
            </a:r>
            <a:r>
              <a:rPr lang="en-US" dirty="0" smtClean="0"/>
              <a:t>10%. </a:t>
            </a:r>
            <a:r>
              <a:rPr lang="en-US" dirty="0"/>
              <a:t>A survey of small businesses in the immediate vicinity of the World Trade Center at the time of the 1993 bombing found that of those businesses that could not resume their operations within five days, </a:t>
            </a:r>
            <a:r>
              <a:rPr lang="en-US" dirty="0" smtClean="0"/>
              <a:t>90% were </a:t>
            </a:r>
            <a:r>
              <a:rPr lang="en-US" dirty="0"/>
              <a:t>out of business a year later.</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spTree>
    <p:extLst>
      <p:ext uri="{BB962C8B-B14F-4D97-AF65-F5344CB8AC3E}">
        <p14:creationId xmlns:p14="http://schemas.microsoft.com/office/powerpoint/2010/main" val="6099076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2" end="2"/>
                                            </p:txEl>
                                          </p:spTgt>
                                        </p:tgtEl>
                                        <p:attrNameLst>
                                          <p:attrName>style.visibility</p:attrName>
                                        </p:attrNameLst>
                                      </p:cBhvr>
                                      <p:to>
                                        <p:strVal val="visible"/>
                                      </p:to>
                                    </p:set>
                                    <p:animEffect transition="in" filter="dissolve">
                                      <p:cBhvr>
                                        <p:cTn id="7" dur="500"/>
                                        <p:tgtEl>
                                          <p:spTgt spid="26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3" end="3"/>
                                            </p:txEl>
                                          </p:spTgt>
                                        </p:tgtEl>
                                        <p:attrNameLst>
                                          <p:attrName>style.visibility</p:attrName>
                                        </p:attrNameLst>
                                      </p:cBhvr>
                                      <p:to>
                                        <p:strVal val="visible"/>
                                      </p:to>
                                    </p:set>
                                    <p:animEffect transition="in" filter="dissolve">
                                      <p:cBhvr>
                                        <p:cTn id="10" dur="500"/>
                                        <p:tgtEl>
                                          <p:spTgt spid="2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8</a:t>
            </a:fld>
            <a:endParaRPr lang="en"/>
          </a:p>
        </p:txBody>
      </p:sp>
      <p:sp>
        <p:nvSpPr>
          <p:cNvPr id="264" name="Shape 264"/>
          <p:cNvSpPr txBox="1">
            <a:spLocks noGrp="1"/>
          </p:cNvSpPr>
          <p:nvPr>
            <p:ph type="body" idx="1"/>
          </p:nvPr>
        </p:nvSpPr>
        <p:spPr>
          <a:xfrm>
            <a:off x="476250" y="1505876"/>
            <a:ext cx="4374181" cy="3294599"/>
          </a:xfrm>
          <a:prstGeom prst="rect">
            <a:avLst/>
          </a:prstGeom>
        </p:spPr>
        <p:txBody>
          <a:bodyPr lIns="34275" tIns="34275" rIns="34275" bIns="34275" anchor="t" anchorCtr="0">
            <a:noAutofit/>
          </a:bodyPr>
          <a:lstStyle/>
          <a:p>
            <a:pPr marL="88900" lvl="0" indent="0">
              <a:buNone/>
            </a:pPr>
            <a:r>
              <a:rPr lang="en-US" b="1" i="1" dirty="0" smtClean="0"/>
              <a:t>Question 4.</a:t>
            </a:r>
          </a:p>
          <a:p>
            <a:pPr marL="88900" lvl="0" indent="0">
              <a:buNone/>
            </a:pPr>
            <a:r>
              <a:rPr lang="en-US" dirty="0"/>
              <a:t>How many businesses worry about the loss of unrecoverable stored data and </a:t>
            </a:r>
            <a:r>
              <a:rPr lang="en-US" dirty="0" smtClean="0"/>
              <a:t>information? </a:t>
            </a:r>
            <a:endParaRPr lang="en-US" dirty="0"/>
          </a:p>
          <a:p>
            <a:pPr marL="88900" lvl="0" indent="0">
              <a:buNone/>
            </a:pPr>
            <a:r>
              <a:rPr lang="en-US" b="1" i="1" dirty="0" smtClean="0"/>
              <a:t>Answer:</a:t>
            </a:r>
          </a:p>
          <a:p>
            <a:pPr marL="88900" indent="0">
              <a:buNone/>
            </a:pPr>
            <a:r>
              <a:rPr lang="en-US" dirty="0" smtClean="0"/>
              <a:t>50% worry </a:t>
            </a:r>
            <a:r>
              <a:rPr lang="en-US" dirty="0"/>
              <a:t>a “great deal” about the risks of losing stored data and not being able to recover it, according to the 2015 Travelers Business Risk Index.</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grpSp>
        <p:nvGrpSpPr>
          <p:cNvPr id="4" name="Group 3"/>
          <p:cNvGrpSpPr/>
          <p:nvPr/>
        </p:nvGrpSpPr>
        <p:grpSpPr>
          <a:xfrm>
            <a:off x="5764430" y="1573583"/>
            <a:ext cx="2153012" cy="2752562"/>
            <a:chOff x="5764430" y="1573583"/>
            <a:chExt cx="2153012" cy="2752562"/>
          </a:xfrm>
        </p:grpSpPr>
        <p:sp>
          <p:nvSpPr>
            <p:cNvPr id="3" name="Punched Tape 2"/>
            <p:cNvSpPr/>
            <p:nvPr/>
          </p:nvSpPr>
          <p:spPr>
            <a:xfrm rot="4299602">
              <a:off x="6906003" y="1908659"/>
              <a:ext cx="496080" cy="515962"/>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unched Tape 8"/>
            <p:cNvSpPr/>
            <p:nvPr/>
          </p:nvSpPr>
          <p:spPr>
            <a:xfrm rot="5701277">
              <a:off x="6505666" y="2225275"/>
              <a:ext cx="496080" cy="515962"/>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unched Tape 9"/>
            <p:cNvSpPr/>
            <p:nvPr/>
          </p:nvSpPr>
          <p:spPr>
            <a:xfrm rot="4299602">
              <a:off x="5774371" y="1592041"/>
              <a:ext cx="496080" cy="515962"/>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unched Tape 10"/>
            <p:cNvSpPr/>
            <p:nvPr/>
          </p:nvSpPr>
          <p:spPr>
            <a:xfrm rot="4299602">
              <a:off x="7066070" y="2480588"/>
              <a:ext cx="496080" cy="515962"/>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unched Tape 11"/>
            <p:cNvSpPr/>
            <p:nvPr/>
          </p:nvSpPr>
          <p:spPr>
            <a:xfrm rot="5986152">
              <a:off x="6313347" y="1563642"/>
              <a:ext cx="496080" cy="515962"/>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rapezoid 1"/>
            <p:cNvSpPr/>
            <p:nvPr/>
          </p:nvSpPr>
          <p:spPr>
            <a:xfrm rot="10800000">
              <a:off x="6171239" y="2738568"/>
              <a:ext cx="1746203" cy="1587577"/>
            </a:xfrm>
            <a:prstGeom prst="trapezoid">
              <a:avLst/>
            </a:prstGeom>
            <a:solidFill>
              <a:schemeClr val="accent4"/>
            </a:solidFill>
            <a:ln w="38100" cmpd="sng">
              <a:solidFill>
                <a:schemeClr val="bg2">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unched Tape 12"/>
            <p:cNvSpPr/>
            <p:nvPr/>
          </p:nvSpPr>
          <p:spPr>
            <a:xfrm rot="4299602">
              <a:off x="6927309" y="2345469"/>
              <a:ext cx="264957" cy="275576"/>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unched Tape 13"/>
            <p:cNvSpPr/>
            <p:nvPr/>
          </p:nvSpPr>
          <p:spPr>
            <a:xfrm rot="5701277">
              <a:off x="7384154" y="2284164"/>
              <a:ext cx="264957" cy="275576"/>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unched Tape 14"/>
            <p:cNvSpPr/>
            <p:nvPr/>
          </p:nvSpPr>
          <p:spPr>
            <a:xfrm rot="4299602">
              <a:off x="6200450" y="1859746"/>
              <a:ext cx="264957" cy="275576"/>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unched Tape 15"/>
            <p:cNvSpPr/>
            <p:nvPr/>
          </p:nvSpPr>
          <p:spPr>
            <a:xfrm rot="4299602">
              <a:off x="6560083" y="2028851"/>
              <a:ext cx="264957" cy="275576"/>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unched Tape 16"/>
            <p:cNvSpPr/>
            <p:nvPr/>
          </p:nvSpPr>
          <p:spPr>
            <a:xfrm rot="5986152">
              <a:off x="6791034" y="1768939"/>
              <a:ext cx="264957" cy="275576"/>
            </a:xfrm>
            <a:prstGeom prst="flowChartPunchedTape">
              <a:avLst/>
            </a:prstGeom>
            <a:solidFill>
              <a:schemeClr val="bg1">
                <a:lumMod val="5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371937" y="2936118"/>
              <a:ext cx="294440" cy="11518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64934" y="4220437"/>
              <a:ext cx="7655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573003" y="2936118"/>
              <a:ext cx="294440" cy="11518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182528" y="2939555"/>
              <a:ext cx="260590" cy="1019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778598" y="2939555"/>
              <a:ext cx="294440" cy="11518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991185" y="2936118"/>
              <a:ext cx="294440" cy="11518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76445" y="2936118"/>
              <a:ext cx="180307" cy="7053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575333" y="2936118"/>
              <a:ext cx="81391" cy="318414"/>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6182484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2" end="2"/>
                                            </p:txEl>
                                          </p:spTgt>
                                        </p:tgtEl>
                                        <p:attrNameLst>
                                          <p:attrName>style.visibility</p:attrName>
                                        </p:attrNameLst>
                                      </p:cBhvr>
                                      <p:to>
                                        <p:strVal val="visible"/>
                                      </p:to>
                                    </p:set>
                                    <p:animEffect transition="in" filter="dissolve">
                                      <p:cBhvr>
                                        <p:cTn id="7" dur="500"/>
                                        <p:tgtEl>
                                          <p:spTgt spid="26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3" end="3"/>
                                            </p:txEl>
                                          </p:spTgt>
                                        </p:tgtEl>
                                        <p:attrNameLst>
                                          <p:attrName>style.visibility</p:attrName>
                                        </p:attrNameLst>
                                      </p:cBhvr>
                                      <p:to>
                                        <p:strVal val="visible"/>
                                      </p:to>
                                    </p:set>
                                    <p:animEffect transition="in" filter="dissolve">
                                      <p:cBhvr>
                                        <p:cTn id="10" dur="500"/>
                                        <p:tgtEl>
                                          <p:spTgt spid="264">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sldNum" idx="12"/>
          </p:nvPr>
        </p:nvSpPr>
        <p:spPr>
          <a:xfrm>
            <a:off x="8209654" y="4859813"/>
            <a:ext cx="367799" cy="176099"/>
          </a:xfrm>
          <a:prstGeom prst="rect">
            <a:avLst/>
          </a:prstGeom>
        </p:spPr>
        <p:txBody>
          <a:bodyPr lIns="34275" tIns="17150" rIns="34275" bIns="17150" anchor="ctr" anchorCtr="0">
            <a:noAutofit/>
          </a:bodyPr>
          <a:lstStyle/>
          <a:p>
            <a:pPr lvl="0">
              <a:spcBef>
                <a:spcPts val="0"/>
              </a:spcBef>
              <a:buClr>
                <a:srgbClr val="000000"/>
              </a:buClr>
              <a:buSzPct val="25000"/>
              <a:buFont typeface="Arial"/>
              <a:buNone/>
            </a:pPr>
            <a:fld id="{00000000-1234-1234-1234-123412341234}" type="slidenum">
              <a:rPr lang="en"/>
              <a:t>9</a:t>
            </a:fld>
            <a:endParaRPr lang="en"/>
          </a:p>
        </p:txBody>
      </p:sp>
      <p:sp>
        <p:nvSpPr>
          <p:cNvPr id="264" name="Shape 264"/>
          <p:cNvSpPr txBox="1">
            <a:spLocks noGrp="1"/>
          </p:cNvSpPr>
          <p:nvPr>
            <p:ph type="body" idx="1"/>
          </p:nvPr>
        </p:nvSpPr>
        <p:spPr>
          <a:xfrm>
            <a:off x="476250" y="1505876"/>
            <a:ext cx="4491438" cy="3294599"/>
          </a:xfrm>
          <a:prstGeom prst="rect">
            <a:avLst/>
          </a:prstGeom>
        </p:spPr>
        <p:txBody>
          <a:bodyPr lIns="34275" tIns="34275" rIns="34275" bIns="34275" anchor="t" anchorCtr="0">
            <a:noAutofit/>
          </a:bodyPr>
          <a:lstStyle/>
          <a:p>
            <a:pPr marL="88900" lvl="0" indent="0">
              <a:buNone/>
            </a:pPr>
            <a:r>
              <a:rPr lang="en-US" b="1" i="1" dirty="0" smtClean="0"/>
              <a:t>Question 5.</a:t>
            </a:r>
          </a:p>
          <a:p>
            <a:pPr marL="88900" lvl="0" indent="0">
              <a:buNone/>
            </a:pPr>
            <a:r>
              <a:rPr lang="en-US" dirty="0"/>
              <a:t>How </a:t>
            </a:r>
            <a:r>
              <a:rPr lang="en-US" dirty="0" smtClean="0"/>
              <a:t>many </a:t>
            </a:r>
            <a:r>
              <a:rPr lang="en-US" dirty="0"/>
              <a:t>businesses have a written business continuity plan</a:t>
            </a:r>
            <a:r>
              <a:rPr lang="en-US" dirty="0" smtClean="0"/>
              <a:t>?</a:t>
            </a:r>
          </a:p>
          <a:p>
            <a:pPr marL="88900" lvl="0" indent="0">
              <a:buNone/>
            </a:pPr>
            <a:r>
              <a:rPr lang="en-US" b="1" i="1" dirty="0" smtClean="0"/>
              <a:t>Answer:</a:t>
            </a:r>
          </a:p>
          <a:p>
            <a:pPr marL="88900" indent="0">
              <a:buNone/>
            </a:pPr>
            <a:r>
              <a:rPr lang="en-US" dirty="0"/>
              <a:t>Only </a:t>
            </a:r>
            <a:r>
              <a:rPr lang="en-US" dirty="0" smtClean="0"/>
              <a:t>50%, </a:t>
            </a:r>
            <a:r>
              <a:rPr lang="en-US" dirty="0"/>
              <a:t>according to the 2015 Traveler Business Risk Index which surveyed 1200 businesses to gather this information.</a:t>
            </a:r>
          </a:p>
          <a:p>
            <a:pPr marL="88900" lvl="0" indent="0">
              <a:buNone/>
            </a:pPr>
            <a:endParaRPr lang="en-US" dirty="0" smtClean="0"/>
          </a:p>
          <a:p>
            <a:pPr marL="88900" lvl="0" indent="0">
              <a:buNone/>
            </a:pPr>
            <a:endParaRPr lang="en-US" dirty="0"/>
          </a:p>
        </p:txBody>
      </p:sp>
      <p:sp>
        <p:nvSpPr>
          <p:cNvPr id="265" name="Shape 265"/>
          <p:cNvSpPr txBox="1">
            <a:spLocks noGrp="1"/>
          </p:cNvSpPr>
          <p:nvPr>
            <p:ph type="title"/>
          </p:nvPr>
        </p:nvSpPr>
        <p:spPr>
          <a:xfrm>
            <a:off x="459200" y="313125"/>
            <a:ext cx="8097900" cy="734400"/>
          </a:xfrm>
          <a:prstGeom prst="rect">
            <a:avLst/>
          </a:prstGeom>
        </p:spPr>
        <p:txBody>
          <a:bodyPr lIns="34275" tIns="34275" rIns="34275" bIns="34275" anchor="t" anchorCtr="0">
            <a:noAutofit/>
          </a:bodyPr>
          <a:lstStyle/>
          <a:p>
            <a:pPr lvl="0">
              <a:spcBef>
                <a:spcPts val="0"/>
              </a:spcBef>
              <a:buNone/>
            </a:pPr>
            <a:r>
              <a:rPr lang="en-US" dirty="0" smtClean="0"/>
              <a:t>What is your “Readiness IQ”?</a:t>
            </a:r>
            <a:endParaRPr lang="en" dirty="0"/>
          </a:p>
        </p:txBody>
      </p:sp>
      <p:pic>
        <p:nvPicPr>
          <p:cNvPr id="3" name="Picture 2" descr="Documen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054" y="1505875"/>
            <a:ext cx="3659429" cy="3075381"/>
          </a:xfrm>
          <a:prstGeom prst="rect">
            <a:avLst/>
          </a:prstGeom>
        </p:spPr>
      </p:pic>
    </p:spTree>
    <p:extLst>
      <p:ext uri="{BB962C8B-B14F-4D97-AF65-F5344CB8AC3E}">
        <p14:creationId xmlns:p14="http://schemas.microsoft.com/office/powerpoint/2010/main" val="80425703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
                                            <p:txEl>
                                              <p:pRg st="2" end="2"/>
                                            </p:txEl>
                                          </p:spTgt>
                                        </p:tgtEl>
                                        <p:attrNameLst>
                                          <p:attrName>style.visibility</p:attrName>
                                        </p:attrNameLst>
                                      </p:cBhvr>
                                      <p:to>
                                        <p:strVal val="visible"/>
                                      </p:to>
                                    </p:set>
                                    <p:animEffect transition="in" filter="dissolve">
                                      <p:cBhvr>
                                        <p:cTn id="7" dur="500"/>
                                        <p:tgtEl>
                                          <p:spTgt spid="26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4">
                                            <p:txEl>
                                              <p:pRg st="3" end="3"/>
                                            </p:txEl>
                                          </p:spTgt>
                                        </p:tgtEl>
                                        <p:attrNameLst>
                                          <p:attrName>style.visibility</p:attrName>
                                        </p:attrNameLst>
                                      </p:cBhvr>
                                      <p:to>
                                        <p:strVal val="visible"/>
                                      </p:to>
                                    </p:set>
                                    <p:animEffect transition="in" filter="dissolve">
                                      <p:cBhvr>
                                        <p:cTn id="10" dur="500"/>
                                        <p:tgtEl>
                                          <p:spTgt spid="264">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2A3A"/>
      </a:dk1>
      <a:lt1>
        <a:srgbClr val="FFFFFF"/>
      </a:lt1>
      <a:dk2>
        <a:srgbClr val="002A3A"/>
      </a:dk2>
      <a:lt2>
        <a:srgbClr val="9AA9AF"/>
      </a:lt2>
      <a:accent1>
        <a:srgbClr val="1A9ED9"/>
      </a:accent1>
      <a:accent2>
        <a:srgbClr val="54C1C1"/>
      </a:accent2>
      <a:accent3>
        <a:srgbClr val="BFD756"/>
      </a:accent3>
      <a:accent4>
        <a:srgbClr val="45B9FE"/>
      </a:accent4>
      <a:accent5>
        <a:srgbClr val="98E7DB"/>
      </a:accent5>
      <a:accent6>
        <a:srgbClr val="BCE17E"/>
      </a:accent6>
      <a:hlink>
        <a:srgbClr val="00B8FF"/>
      </a:hlink>
      <a:folHlink>
        <a:srgbClr val="0F5E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20948</TotalTime>
  <Words>1131</Words>
  <Application>Microsoft Office PowerPoint</Application>
  <PresentationFormat>On-screen Show (16:9)</PresentationFormat>
  <Paragraphs>149</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Roboto</vt:lpstr>
      <vt:lpstr>Calibri</vt:lpstr>
      <vt:lpstr>Roboto Condensed</vt:lpstr>
      <vt:lpstr>Helvetica Neue</vt:lpstr>
      <vt:lpstr>Office Theme</vt:lpstr>
      <vt:lpstr>Custom Design</vt:lpstr>
      <vt:lpstr>5 Keys to Creating a Disaster Recovery Plan for SMBs</vt:lpstr>
      <vt:lpstr>Today’s Presenters</vt:lpstr>
      <vt:lpstr>How do you define a DISASTER?</vt:lpstr>
      <vt:lpstr>Are these on your list?</vt:lpstr>
      <vt:lpstr>What is your “Readiness IQ”?</vt:lpstr>
      <vt:lpstr>What is your “Readiness IQ”?</vt:lpstr>
      <vt:lpstr>What is your “Readiness IQ”?</vt:lpstr>
      <vt:lpstr>What is your “Readiness IQ”?</vt:lpstr>
      <vt:lpstr>What is your “Readiness IQ”?</vt:lpstr>
      <vt:lpstr>What is your “Readiness IQ”?</vt:lpstr>
      <vt:lpstr>What is your “Readiness IQ”?</vt:lpstr>
      <vt:lpstr>What is your “Readiness IQ”?</vt:lpstr>
      <vt:lpstr>What is your “Readiness IQ”?</vt:lpstr>
      <vt:lpstr>What is your “Readiness IQ”?</vt:lpstr>
      <vt:lpstr>Understand the Implications for Your Business</vt:lpstr>
      <vt:lpstr>Conduct a business impact analysis (BIA)</vt:lpstr>
      <vt:lpstr>Keep Employees Safe and Informed</vt:lpstr>
      <vt:lpstr>Employees are your most valuable asset</vt:lpstr>
      <vt:lpstr>Keep Customers Engaged and Informed</vt:lpstr>
      <vt:lpstr>How you engage with customers will have an impact on future business</vt:lpstr>
      <vt:lpstr>Ensure Continuity of Operations</vt:lpstr>
      <vt:lpstr>Your business runs on applications, computers, &amp; networks</vt:lpstr>
      <vt:lpstr>Financial Impact &amp; Readiness</vt:lpstr>
      <vt:lpstr>Prepare a financial backup plan</vt:lpstr>
      <vt:lpstr>So What’s Next?</vt:lpstr>
      <vt:lpstr>Create an action plan!</vt:lpstr>
      <vt:lpstr>Learn more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Keys to Creating a Disaster Recovery Plan for SMBs</dc:title>
  <dc:creator>Eric Bornfriend</dc:creator>
  <cp:lastModifiedBy>Eric Bornfriend</cp:lastModifiedBy>
  <cp:revision>93</cp:revision>
  <dcterms:modified xsi:type="dcterms:W3CDTF">2017-05-16T22:36:51Z</dcterms:modified>
</cp:coreProperties>
</file>